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32918400" cy="16459200"/>
  <p:notesSz cx="6985000" cy="92837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608" userDrawn="1">
          <p15:clr>
            <a:srgbClr val="A4A3A4"/>
          </p15:clr>
        </p15:guide>
        <p15:guide id="2" pos="-622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58"/>
    <p:restoredTop sz="94645"/>
  </p:normalViewPr>
  <p:slideViewPr>
    <p:cSldViewPr>
      <p:cViewPr varScale="1">
        <p:scale>
          <a:sx n="35" d="100"/>
          <a:sy n="35" d="100"/>
        </p:scale>
        <p:origin x="540" y="72"/>
      </p:cViewPr>
      <p:guideLst>
        <p:guide orient="horz" pos="-4608"/>
        <p:guide pos="-6221"/>
      </p:guideLst>
    </p:cSldViewPr>
  </p:slideViewPr>
  <p:outlineViewPr>
    <p:cViewPr>
      <p:scale>
        <a:sx n="75" d="100"/>
        <a:sy n="75"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BCDD91A3-C8F7-034D-9A40-D443680BE870}"/>
              </a:ext>
            </a:extLst>
          </p:cNvPr>
          <p:cNvSpPr>
            <a:spLocks noGrp="1" noChangeArrowheads="1"/>
          </p:cNvSpPr>
          <p:nvPr>
            <p:ph type="hdr" sz="quarter"/>
          </p:nvPr>
        </p:nvSpPr>
        <p:spPr bwMode="auto">
          <a:xfrm>
            <a:off x="0" y="0"/>
            <a:ext cx="3035300"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08" charset="0"/>
                <a:ea typeface="+mn-ea"/>
              </a:defRPr>
            </a:lvl1pPr>
          </a:lstStyle>
          <a:p>
            <a:pPr>
              <a:defRPr/>
            </a:pPr>
            <a:endParaRPr lang="en-GB"/>
          </a:p>
        </p:txBody>
      </p:sp>
      <p:sp>
        <p:nvSpPr>
          <p:cNvPr id="6147" name="Rectangle 3">
            <a:extLst>
              <a:ext uri="{FF2B5EF4-FFF2-40B4-BE49-F238E27FC236}">
                <a16:creationId xmlns:a16="http://schemas.microsoft.com/office/drawing/2014/main" xmlns="" id="{D3B26318-1977-D34F-8A5F-8BE0D86E3C30}"/>
              </a:ext>
            </a:extLst>
          </p:cNvPr>
          <p:cNvSpPr>
            <a:spLocks noGrp="1" noChangeArrowheads="1"/>
          </p:cNvSpPr>
          <p:nvPr>
            <p:ph type="dt" sz="quarter" idx="1"/>
          </p:nvPr>
        </p:nvSpPr>
        <p:spPr bwMode="auto">
          <a:xfrm>
            <a:off x="3995738" y="0"/>
            <a:ext cx="2952750"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08" charset="0"/>
                <a:ea typeface="+mn-ea"/>
              </a:defRPr>
            </a:lvl1pPr>
          </a:lstStyle>
          <a:p>
            <a:pPr>
              <a:defRPr/>
            </a:pPr>
            <a:endParaRPr lang="en-GB"/>
          </a:p>
        </p:txBody>
      </p:sp>
      <p:sp>
        <p:nvSpPr>
          <p:cNvPr id="6148" name="Rectangle 4">
            <a:extLst>
              <a:ext uri="{FF2B5EF4-FFF2-40B4-BE49-F238E27FC236}">
                <a16:creationId xmlns:a16="http://schemas.microsoft.com/office/drawing/2014/main" xmlns="" id="{E1C183C4-284B-E043-9573-E50C363EE16E}"/>
              </a:ext>
            </a:extLst>
          </p:cNvPr>
          <p:cNvSpPr>
            <a:spLocks noGrp="1" noChangeArrowheads="1"/>
          </p:cNvSpPr>
          <p:nvPr>
            <p:ph type="ftr" sz="quarter" idx="2"/>
          </p:nvPr>
        </p:nvSpPr>
        <p:spPr bwMode="auto">
          <a:xfrm>
            <a:off x="0" y="8848725"/>
            <a:ext cx="3035300" cy="431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08" charset="0"/>
                <a:ea typeface="+mn-ea"/>
              </a:defRPr>
            </a:lvl1pPr>
          </a:lstStyle>
          <a:p>
            <a:pPr>
              <a:defRPr/>
            </a:pPr>
            <a:endParaRPr lang="en-GB"/>
          </a:p>
        </p:txBody>
      </p:sp>
      <p:sp>
        <p:nvSpPr>
          <p:cNvPr id="6149" name="Rectangle 5">
            <a:extLst>
              <a:ext uri="{FF2B5EF4-FFF2-40B4-BE49-F238E27FC236}">
                <a16:creationId xmlns:a16="http://schemas.microsoft.com/office/drawing/2014/main" xmlns="" id="{34B65504-68F3-244C-88FE-C1F7B15E057D}"/>
              </a:ext>
            </a:extLst>
          </p:cNvPr>
          <p:cNvSpPr>
            <a:spLocks noGrp="1" noChangeArrowheads="1"/>
          </p:cNvSpPr>
          <p:nvPr>
            <p:ph type="sldNum" sz="quarter" idx="3"/>
          </p:nvPr>
        </p:nvSpPr>
        <p:spPr bwMode="auto">
          <a:xfrm>
            <a:off x="3995738" y="8848725"/>
            <a:ext cx="2952750" cy="431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D71F49F-6001-D846-8812-78640C0C269C}" type="slidenum">
              <a:rPr lang="en-GB" altLang="fr-FR"/>
              <a:pPr>
                <a:defRPr/>
              </a:pPr>
              <a:t>‹N°›</a:t>
            </a:fld>
            <a:endParaRPr lang="en-GB" altLang="fr-FR"/>
          </a:p>
        </p:txBody>
      </p:sp>
    </p:spTree>
    <p:extLst>
      <p:ext uri="{BB962C8B-B14F-4D97-AF65-F5344CB8AC3E}">
        <p14:creationId xmlns:p14="http://schemas.microsoft.com/office/powerpoint/2010/main" val="857971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ADC1075D-907D-9A4C-9E9F-1189518BF75B}" type="datetimeFigureOut">
              <a:rPr lang="fr-FR" smtClean="0"/>
              <a:t>03/11/2022</a:t>
            </a:fld>
            <a:endParaRPr lang="fr-FR"/>
          </a:p>
        </p:txBody>
      </p:sp>
      <p:sp>
        <p:nvSpPr>
          <p:cNvPr id="4" name="Espace réservé de l'image des diapositives 3"/>
          <p:cNvSpPr>
            <a:spLocks noGrp="1" noRot="1" noChangeAspect="1"/>
          </p:cNvSpPr>
          <p:nvPr>
            <p:ph type="sldImg" idx="2"/>
          </p:nvPr>
        </p:nvSpPr>
        <p:spPr>
          <a:xfrm>
            <a:off x="358775" y="1160463"/>
            <a:ext cx="6267450" cy="31337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98500" y="4467225"/>
            <a:ext cx="5588000" cy="3656013"/>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AF2E4553-1D3F-FB46-8C98-C3DBEBB62465}" type="slidenum">
              <a:rPr lang="fr-FR" smtClean="0"/>
              <a:t>‹N°›</a:t>
            </a:fld>
            <a:endParaRPr lang="fr-FR"/>
          </a:p>
        </p:txBody>
      </p:sp>
    </p:spTree>
    <p:extLst>
      <p:ext uri="{BB962C8B-B14F-4D97-AF65-F5344CB8AC3E}">
        <p14:creationId xmlns:p14="http://schemas.microsoft.com/office/powerpoint/2010/main" val="1328501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58775" y="1160463"/>
            <a:ext cx="6267450" cy="31337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F2E4553-1D3F-FB46-8C98-C3DBEBB62465}" type="slidenum">
              <a:rPr lang="fr-FR" smtClean="0"/>
              <a:t>1</a:t>
            </a:fld>
            <a:endParaRPr lang="fr-FR"/>
          </a:p>
        </p:txBody>
      </p:sp>
    </p:spTree>
    <p:extLst>
      <p:ext uri="{BB962C8B-B14F-4D97-AF65-F5344CB8AC3E}">
        <p14:creationId xmlns:p14="http://schemas.microsoft.com/office/powerpoint/2010/main" val="169141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468880" y="5113342"/>
            <a:ext cx="27980640" cy="3527425"/>
          </a:xfrm>
        </p:spPr>
        <p:txBody>
          <a:bodyPr/>
          <a:lstStyle/>
          <a:p>
            <a:r>
              <a:rPr lang="fr-CA"/>
              <a:t>Cliquez et modifiez le titre</a:t>
            </a:r>
            <a:endParaRPr lang="fr-FR"/>
          </a:p>
        </p:txBody>
      </p:sp>
      <p:sp>
        <p:nvSpPr>
          <p:cNvPr id="3" name="Sous-titre 2"/>
          <p:cNvSpPr>
            <a:spLocks noGrp="1"/>
          </p:cNvSpPr>
          <p:nvPr>
            <p:ph type="subTitle" idx="1"/>
          </p:nvPr>
        </p:nvSpPr>
        <p:spPr>
          <a:xfrm>
            <a:off x="4937760" y="9326566"/>
            <a:ext cx="23042880" cy="4206875"/>
          </a:xfrm>
        </p:spPr>
        <p:txBody>
          <a:bodyPr/>
          <a:lstStyle>
            <a:lvl1pPr marL="0" indent="0" algn="ctr">
              <a:buNone/>
              <a:defRPr/>
            </a:lvl1pPr>
            <a:lvl2pPr marL="457158" indent="0" algn="ctr">
              <a:buNone/>
              <a:defRPr/>
            </a:lvl2pPr>
            <a:lvl3pPr marL="914318" indent="0" algn="ctr">
              <a:buNone/>
              <a:defRPr/>
            </a:lvl3pPr>
            <a:lvl4pPr marL="1371476" indent="0" algn="ctr">
              <a:buNone/>
              <a:defRPr/>
            </a:lvl4pPr>
            <a:lvl5pPr marL="1828635" indent="0" algn="ctr">
              <a:buNone/>
              <a:defRPr/>
            </a:lvl5pPr>
            <a:lvl6pPr marL="2285794" indent="0" algn="ctr">
              <a:buNone/>
              <a:defRPr/>
            </a:lvl6pPr>
            <a:lvl7pPr marL="2742952" indent="0" algn="ctr">
              <a:buNone/>
              <a:defRPr/>
            </a:lvl7pPr>
            <a:lvl8pPr marL="3200112" indent="0" algn="ctr">
              <a:buNone/>
              <a:defRPr/>
            </a:lvl8pPr>
            <a:lvl9pPr marL="3657270" indent="0" algn="ctr">
              <a:buNone/>
              <a:defRPr/>
            </a:lvl9pPr>
          </a:lstStyle>
          <a:p>
            <a:r>
              <a:rPr lang="fr-CA"/>
              <a:t>Cliquez pour modifier le style des sous-titres du masque</a:t>
            </a:r>
            <a:endParaRPr lang="fr-FR"/>
          </a:p>
        </p:txBody>
      </p:sp>
      <p:sp>
        <p:nvSpPr>
          <p:cNvPr id="4" name="Rectangle 4">
            <a:extLst>
              <a:ext uri="{FF2B5EF4-FFF2-40B4-BE49-F238E27FC236}">
                <a16:creationId xmlns:a16="http://schemas.microsoft.com/office/drawing/2014/main" xmlns="" id="{81ACE733-1693-074C-B45D-FCF47417EA33}"/>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xmlns="" id="{E801AEB0-DE52-D34C-A277-6E361F91E22E}"/>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xmlns="" id="{08470620-9301-FE49-9B5B-C22869C26FDF}"/>
              </a:ext>
            </a:extLst>
          </p:cNvPr>
          <p:cNvSpPr>
            <a:spLocks noGrp="1" noChangeArrowheads="1"/>
          </p:cNvSpPr>
          <p:nvPr>
            <p:ph type="sldNum" sz="quarter" idx="12"/>
          </p:nvPr>
        </p:nvSpPr>
        <p:spPr>
          <a:ln/>
        </p:spPr>
        <p:txBody>
          <a:bodyPr/>
          <a:lstStyle>
            <a:lvl1pPr>
              <a:defRPr/>
            </a:lvl1pPr>
          </a:lstStyle>
          <a:p>
            <a:pPr>
              <a:defRPr/>
            </a:pPr>
            <a:fld id="{BE34B7ED-9CB2-BF48-9B87-8ADB4E33B794}" type="slidenum">
              <a:rPr lang="en-US" altLang="fr-FR"/>
              <a:pPr>
                <a:defRPr/>
              </a:pPr>
              <a:t>‹N°›</a:t>
            </a:fld>
            <a:endParaRPr lang="en-US" altLang="fr-FR"/>
          </a:p>
        </p:txBody>
      </p:sp>
    </p:spTree>
    <p:extLst>
      <p:ext uri="{BB962C8B-B14F-4D97-AF65-F5344CB8AC3E}">
        <p14:creationId xmlns:p14="http://schemas.microsoft.com/office/powerpoint/2010/main" val="1720422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Rectangle 4">
            <a:extLst>
              <a:ext uri="{FF2B5EF4-FFF2-40B4-BE49-F238E27FC236}">
                <a16:creationId xmlns:a16="http://schemas.microsoft.com/office/drawing/2014/main" xmlns="" id="{D958D2D0-5315-1243-8098-C2A381BA67D9}"/>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xmlns="" id="{A8E1C35F-C02C-3148-B4DB-42E41B0949CB}"/>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xmlns="" id="{DE37E773-BD44-1143-BC37-D0D701A0B7B5}"/>
              </a:ext>
            </a:extLst>
          </p:cNvPr>
          <p:cNvSpPr>
            <a:spLocks noGrp="1" noChangeArrowheads="1"/>
          </p:cNvSpPr>
          <p:nvPr>
            <p:ph type="sldNum" sz="quarter" idx="12"/>
          </p:nvPr>
        </p:nvSpPr>
        <p:spPr>
          <a:ln/>
        </p:spPr>
        <p:txBody>
          <a:bodyPr/>
          <a:lstStyle>
            <a:lvl1pPr>
              <a:defRPr/>
            </a:lvl1pPr>
          </a:lstStyle>
          <a:p>
            <a:pPr>
              <a:defRPr/>
            </a:pPr>
            <a:fld id="{260FE93A-25ED-B74E-A4B6-5FD324AF6CCB}" type="slidenum">
              <a:rPr lang="en-US" altLang="fr-FR"/>
              <a:pPr>
                <a:defRPr/>
              </a:pPr>
              <a:t>‹N°›</a:t>
            </a:fld>
            <a:endParaRPr lang="en-US" altLang="fr-FR"/>
          </a:p>
        </p:txBody>
      </p:sp>
    </p:spTree>
    <p:extLst>
      <p:ext uri="{BB962C8B-B14F-4D97-AF65-F5344CB8AC3E}">
        <p14:creationId xmlns:p14="http://schemas.microsoft.com/office/powerpoint/2010/main" val="269257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3454360" y="1462088"/>
            <a:ext cx="6995160" cy="13168312"/>
          </a:xfrm>
        </p:spPr>
        <p:txBody>
          <a:bodyPr vert="eaVert"/>
          <a:lstStyle/>
          <a:p>
            <a:r>
              <a:rPr lang="fr-CA"/>
              <a:t>Cliquez et modifiez le titre</a:t>
            </a:r>
            <a:endParaRPr lang="fr-FR"/>
          </a:p>
        </p:txBody>
      </p:sp>
      <p:sp>
        <p:nvSpPr>
          <p:cNvPr id="3" name="Espace réservé du texte vertical 2"/>
          <p:cNvSpPr>
            <a:spLocks noGrp="1"/>
          </p:cNvSpPr>
          <p:nvPr>
            <p:ph type="body" orient="vert" idx="1"/>
          </p:nvPr>
        </p:nvSpPr>
        <p:spPr>
          <a:xfrm>
            <a:off x="2468880" y="1462088"/>
            <a:ext cx="20802600" cy="13168312"/>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Rectangle 4">
            <a:extLst>
              <a:ext uri="{FF2B5EF4-FFF2-40B4-BE49-F238E27FC236}">
                <a16:creationId xmlns:a16="http://schemas.microsoft.com/office/drawing/2014/main" xmlns="" id="{E0BA7003-1BD9-C745-A42C-6C723EA8F98A}"/>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xmlns="" id="{5668CEC3-532C-AB40-8AFA-4D478C95A9C2}"/>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xmlns="" id="{CE942670-63EB-5A40-9131-6AD6690FB672}"/>
              </a:ext>
            </a:extLst>
          </p:cNvPr>
          <p:cNvSpPr>
            <a:spLocks noGrp="1" noChangeArrowheads="1"/>
          </p:cNvSpPr>
          <p:nvPr>
            <p:ph type="sldNum" sz="quarter" idx="12"/>
          </p:nvPr>
        </p:nvSpPr>
        <p:spPr>
          <a:ln/>
        </p:spPr>
        <p:txBody>
          <a:bodyPr/>
          <a:lstStyle>
            <a:lvl1pPr>
              <a:defRPr/>
            </a:lvl1pPr>
          </a:lstStyle>
          <a:p>
            <a:pPr>
              <a:defRPr/>
            </a:pPr>
            <a:fld id="{C3545A5E-4DA0-6341-BA27-596ED9C6FA01}" type="slidenum">
              <a:rPr lang="en-US" altLang="fr-FR"/>
              <a:pPr>
                <a:defRPr/>
              </a:pPr>
              <a:t>‹N°›</a:t>
            </a:fld>
            <a:endParaRPr lang="en-US" altLang="fr-FR"/>
          </a:p>
        </p:txBody>
      </p:sp>
    </p:spTree>
    <p:extLst>
      <p:ext uri="{BB962C8B-B14F-4D97-AF65-F5344CB8AC3E}">
        <p14:creationId xmlns:p14="http://schemas.microsoft.com/office/powerpoint/2010/main" val="3112129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Rectangle 4">
            <a:extLst>
              <a:ext uri="{FF2B5EF4-FFF2-40B4-BE49-F238E27FC236}">
                <a16:creationId xmlns:a16="http://schemas.microsoft.com/office/drawing/2014/main" xmlns="" id="{438F4320-852E-B84F-B313-20F42A57ED1B}"/>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xmlns="" id="{906ECF40-D42E-BC41-A5BC-A9A4DB070C82}"/>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xmlns="" id="{0A40BFCF-C4E6-5A49-92CE-9144AD829A1A}"/>
              </a:ext>
            </a:extLst>
          </p:cNvPr>
          <p:cNvSpPr>
            <a:spLocks noGrp="1" noChangeArrowheads="1"/>
          </p:cNvSpPr>
          <p:nvPr>
            <p:ph type="sldNum" sz="quarter" idx="12"/>
          </p:nvPr>
        </p:nvSpPr>
        <p:spPr>
          <a:ln/>
        </p:spPr>
        <p:txBody>
          <a:bodyPr/>
          <a:lstStyle>
            <a:lvl1pPr>
              <a:defRPr/>
            </a:lvl1pPr>
          </a:lstStyle>
          <a:p>
            <a:pPr>
              <a:defRPr/>
            </a:pPr>
            <a:fld id="{AD2381D0-351F-7546-BC94-D2517573C90B}" type="slidenum">
              <a:rPr lang="en-US" altLang="fr-FR"/>
              <a:pPr>
                <a:defRPr/>
              </a:pPr>
              <a:t>‹N°›</a:t>
            </a:fld>
            <a:endParaRPr lang="en-US" altLang="fr-FR"/>
          </a:p>
        </p:txBody>
      </p:sp>
    </p:spTree>
    <p:extLst>
      <p:ext uri="{BB962C8B-B14F-4D97-AF65-F5344CB8AC3E}">
        <p14:creationId xmlns:p14="http://schemas.microsoft.com/office/powerpoint/2010/main" val="2938672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600326" y="10575925"/>
            <a:ext cx="27980640" cy="3270250"/>
          </a:xfrm>
        </p:spPr>
        <p:txBody>
          <a:bodyPr anchor="t"/>
          <a:lstStyle>
            <a:lvl1pPr algn="l">
              <a:defRPr sz="4000" b="1" cap="all"/>
            </a:lvl1pPr>
          </a:lstStyle>
          <a:p>
            <a:r>
              <a:rPr lang="fr-CA"/>
              <a:t>Cliquez et modifiez le titre</a:t>
            </a:r>
            <a:endParaRPr lang="fr-FR"/>
          </a:p>
        </p:txBody>
      </p:sp>
      <p:sp>
        <p:nvSpPr>
          <p:cNvPr id="3" name="Espace réservé du texte 2"/>
          <p:cNvSpPr>
            <a:spLocks noGrp="1"/>
          </p:cNvSpPr>
          <p:nvPr>
            <p:ph type="body" idx="1"/>
          </p:nvPr>
        </p:nvSpPr>
        <p:spPr>
          <a:xfrm>
            <a:off x="2600326" y="6975475"/>
            <a:ext cx="27980640" cy="3600450"/>
          </a:xfrm>
        </p:spPr>
        <p:txBody>
          <a:bodyPr anchor="b"/>
          <a:lstStyle>
            <a:lvl1pPr marL="0" indent="0">
              <a:buNone/>
              <a:defRPr sz="2000"/>
            </a:lvl1pPr>
            <a:lvl2pPr marL="457158" indent="0">
              <a:buNone/>
              <a:defRPr sz="1800"/>
            </a:lvl2pPr>
            <a:lvl3pPr marL="914318" indent="0">
              <a:buNone/>
              <a:defRPr sz="1600"/>
            </a:lvl3pPr>
            <a:lvl4pPr marL="1371476" indent="0">
              <a:buNone/>
              <a:defRPr sz="1400"/>
            </a:lvl4pPr>
            <a:lvl5pPr marL="1828635" indent="0">
              <a:buNone/>
              <a:defRPr sz="1400"/>
            </a:lvl5pPr>
            <a:lvl6pPr marL="2285794" indent="0">
              <a:buNone/>
              <a:defRPr sz="1400"/>
            </a:lvl6pPr>
            <a:lvl7pPr marL="2742952" indent="0">
              <a:buNone/>
              <a:defRPr sz="1400"/>
            </a:lvl7pPr>
            <a:lvl8pPr marL="3200112" indent="0">
              <a:buNone/>
              <a:defRPr sz="1400"/>
            </a:lvl8pPr>
            <a:lvl9pPr marL="3657270" indent="0">
              <a:buNone/>
              <a:defRPr sz="1400"/>
            </a:lvl9pPr>
          </a:lstStyle>
          <a:p>
            <a:pPr lvl="0"/>
            <a:r>
              <a:rPr lang="fr-CA"/>
              <a:t>Cliquez pour modifier les styles du texte du masque</a:t>
            </a:r>
          </a:p>
        </p:txBody>
      </p:sp>
      <p:sp>
        <p:nvSpPr>
          <p:cNvPr id="4" name="Rectangle 4">
            <a:extLst>
              <a:ext uri="{FF2B5EF4-FFF2-40B4-BE49-F238E27FC236}">
                <a16:creationId xmlns:a16="http://schemas.microsoft.com/office/drawing/2014/main" xmlns="" id="{39AD8DFA-52B1-CB4E-BA8A-0520FBCC99BF}"/>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xmlns="" id="{4E8B7292-ECE6-9749-93B1-30A2D9C161C3}"/>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xmlns="" id="{1FB917DB-6198-804B-AB99-6E89DCD1E7DC}"/>
              </a:ext>
            </a:extLst>
          </p:cNvPr>
          <p:cNvSpPr>
            <a:spLocks noGrp="1" noChangeArrowheads="1"/>
          </p:cNvSpPr>
          <p:nvPr>
            <p:ph type="sldNum" sz="quarter" idx="12"/>
          </p:nvPr>
        </p:nvSpPr>
        <p:spPr>
          <a:ln/>
        </p:spPr>
        <p:txBody>
          <a:bodyPr/>
          <a:lstStyle>
            <a:lvl1pPr>
              <a:defRPr/>
            </a:lvl1pPr>
          </a:lstStyle>
          <a:p>
            <a:pPr>
              <a:defRPr/>
            </a:pPr>
            <a:fld id="{C4FB2C1E-3272-4345-ADC0-297A53059D44}" type="slidenum">
              <a:rPr lang="en-US" altLang="fr-FR"/>
              <a:pPr>
                <a:defRPr/>
              </a:pPr>
              <a:t>‹N°›</a:t>
            </a:fld>
            <a:endParaRPr lang="en-US" altLang="fr-FR"/>
          </a:p>
        </p:txBody>
      </p:sp>
    </p:spTree>
    <p:extLst>
      <p:ext uri="{BB962C8B-B14F-4D97-AF65-F5344CB8AC3E}">
        <p14:creationId xmlns:p14="http://schemas.microsoft.com/office/powerpoint/2010/main" val="259551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sz="half" idx="1"/>
          </p:nvPr>
        </p:nvSpPr>
        <p:spPr>
          <a:xfrm>
            <a:off x="2468880" y="4756150"/>
            <a:ext cx="13898880" cy="9874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p:cNvSpPr>
            <a:spLocks noGrp="1"/>
          </p:cNvSpPr>
          <p:nvPr>
            <p:ph sz="half" idx="2"/>
          </p:nvPr>
        </p:nvSpPr>
        <p:spPr>
          <a:xfrm>
            <a:off x="16550640" y="4756150"/>
            <a:ext cx="13898880" cy="9874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Rectangle 4">
            <a:extLst>
              <a:ext uri="{FF2B5EF4-FFF2-40B4-BE49-F238E27FC236}">
                <a16:creationId xmlns:a16="http://schemas.microsoft.com/office/drawing/2014/main" xmlns="" id="{7E6B659B-6382-E04F-BA6E-6B5C57FE4C78}"/>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xmlns="" id="{F9C4404D-67CE-CF45-B428-FBECDF51BD4B}"/>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xmlns="" id="{32048FA7-C4CD-1046-AFDE-3AEC80944958}"/>
              </a:ext>
            </a:extLst>
          </p:cNvPr>
          <p:cNvSpPr>
            <a:spLocks noGrp="1" noChangeArrowheads="1"/>
          </p:cNvSpPr>
          <p:nvPr>
            <p:ph type="sldNum" sz="quarter" idx="12"/>
          </p:nvPr>
        </p:nvSpPr>
        <p:spPr>
          <a:ln/>
        </p:spPr>
        <p:txBody>
          <a:bodyPr/>
          <a:lstStyle>
            <a:lvl1pPr>
              <a:defRPr/>
            </a:lvl1pPr>
          </a:lstStyle>
          <a:p>
            <a:pPr>
              <a:defRPr/>
            </a:pPr>
            <a:fld id="{B5C5F048-D163-6541-8087-BDD09DD178C9}" type="slidenum">
              <a:rPr lang="en-US" altLang="fr-FR"/>
              <a:pPr>
                <a:defRPr/>
              </a:pPr>
              <a:t>‹N°›</a:t>
            </a:fld>
            <a:endParaRPr lang="en-US" altLang="fr-FR"/>
          </a:p>
        </p:txBody>
      </p:sp>
    </p:spTree>
    <p:extLst>
      <p:ext uri="{BB962C8B-B14F-4D97-AF65-F5344CB8AC3E}">
        <p14:creationId xmlns:p14="http://schemas.microsoft.com/office/powerpoint/2010/main" val="236677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645920" y="658813"/>
            <a:ext cx="29626560" cy="2743200"/>
          </a:xfrm>
        </p:spPr>
        <p:txBody>
          <a:bodyPr/>
          <a:lstStyle>
            <a:lvl1pPr>
              <a:defRPr/>
            </a:lvl1pPr>
          </a:lstStyle>
          <a:p>
            <a:r>
              <a:rPr lang="fr-CA"/>
              <a:t>Cliquez et modifiez le titre</a:t>
            </a:r>
            <a:endParaRPr lang="fr-FR"/>
          </a:p>
        </p:txBody>
      </p:sp>
      <p:sp>
        <p:nvSpPr>
          <p:cNvPr id="3" name="Espace réservé du texte 2"/>
          <p:cNvSpPr>
            <a:spLocks noGrp="1"/>
          </p:cNvSpPr>
          <p:nvPr>
            <p:ph type="body" idx="1"/>
          </p:nvPr>
        </p:nvSpPr>
        <p:spPr>
          <a:xfrm>
            <a:off x="1645920" y="3684588"/>
            <a:ext cx="14544676" cy="1535112"/>
          </a:xfrm>
        </p:spPr>
        <p:txBody>
          <a:bodyPr anchor="b"/>
          <a:lstStyle>
            <a:lvl1pPr marL="0" indent="0">
              <a:buNone/>
              <a:defRPr sz="2400" b="1"/>
            </a:lvl1pPr>
            <a:lvl2pPr marL="457158" indent="0">
              <a:buNone/>
              <a:defRPr sz="2000" b="1"/>
            </a:lvl2pPr>
            <a:lvl3pPr marL="914318" indent="0">
              <a:buNone/>
              <a:defRPr sz="1800" b="1"/>
            </a:lvl3pPr>
            <a:lvl4pPr marL="1371476" indent="0">
              <a:buNone/>
              <a:defRPr sz="1600" b="1"/>
            </a:lvl4pPr>
            <a:lvl5pPr marL="1828635" indent="0">
              <a:buNone/>
              <a:defRPr sz="1600" b="1"/>
            </a:lvl5pPr>
            <a:lvl6pPr marL="2285794" indent="0">
              <a:buNone/>
              <a:defRPr sz="1600" b="1"/>
            </a:lvl6pPr>
            <a:lvl7pPr marL="2742952" indent="0">
              <a:buNone/>
              <a:defRPr sz="1600" b="1"/>
            </a:lvl7pPr>
            <a:lvl8pPr marL="3200112" indent="0">
              <a:buNone/>
              <a:defRPr sz="1600" b="1"/>
            </a:lvl8pPr>
            <a:lvl9pPr marL="3657270" indent="0">
              <a:buNone/>
              <a:defRPr sz="1600" b="1"/>
            </a:lvl9pPr>
          </a:lstStyle>
          <a:p>
            <a:pPr lvl="0"/>
            <a:r>
              <a:rPr lang="fr-CA"/>
              <a:t>Cliquez pour modifier les styles du texte du masque</a:t>
            </a:r>
          </a:p>
        </p:txBody>
      </p:sp>
      <p:sp>
        <p:nvSpPr>
          <p:cNvPr id="4" name="Espace réservé du contenu 3"/>
          <p:cNvSpPr>
            <a:spLocks noGrp="1"/>
          </p:cNvSpPr>
          <p:nvPr>
            <p:ph sz="half" idx="2"/>
          </p:nvPr>
        </p:nvSpPr>
        <p:spPr>
          <a:xfrm>
            <a:off x="1645920" y="5219703"/>
            <a:ext cx="14544676" cy="9483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p:cNvSpPr>
            <a:spLocks noGrp="1"/>
          </p:cNvSpPr>
          <p:nvPr>
            <p:ph type="body" sz="quarter" idx="3"/>
          </p:nvPr>
        </p:nvSpPr>
        <p:spPr>
          <a:xfrm>
            <a:off x="16722094" y="3684588"/>
            <a:ext cx="14550390" cy="1535112"/>
          </a:xfrm>
        </p:spPr>
        <p:txBody>
          <a:bodyPr anchor="b"/>
          <a:lstStyle>
            <a:lvl1pPr marL="0" indent="0">
              <a:buNone/>
              <a:defRPr sz="2400" b="1"/>
            </a:lvl1pPr>
            <a:lvl2pPr marL="457158" indent="0">
              <a:buNone/>
              <a:defRPr sz="2000" b="1"/>
            </a:lvl2pPr>
            <a:lvl3pPr marL="914318" indent="0">
              <a:buNone/>
              <a:defRPr sz="1800" b="1"/>
            </a:lvl3pPr>
            <a:lvl4pPr marL="1371476" indent="0">
              <a:buNone/>
              <a:defRPr sz="1600" b="1"/>
            </a:lvl4pPr>
            <a:lvl5pPr marL="1828635" indent="0">
              <a:buNone/>
              <a:defRPr sz="1600" b="1"/>
            </a:lvl5pPr>
            <a:lvl6pPr marL="2285794" indent="0">
              <a:buNone/>
              <a:defRPr sz="1600" b="1"/>
            </a:lvl6pPr>
            <a:lvl7pPr marL="2742952" indent="0">
              <a:buNone/>
              <a:defRPr sz="1600" b="1"/>
            </a:lvl7pPr>
            <a:lvl8pPr marL="3200112" indent="0">
              <a:buNone/>
              <a:defRPr sz="1600" b="1"/>
            </a:lvl8pPr>
            <a:lvl9pPr marL="3657270" indent="0">
              <a:buNone/>
              <a:defRPr sz="1600" b="1"/>
            </a:lvl9pPr>
          </a:lstStyle>
          <a:p>
            <a:pPr lvl="0"/>
            <a:r>
              <a:rPr lang="fr-CA"/>
              <a:t>Cliquez pour modifier les styles du texte du masque</a:t>
            </a:r>
          </a:p>
        </p:txBody>
      </p:sp>
      <p:sp>
        <p:nvSpPr>
          <p:cNvPr id="6" name="Espace réservé du contenu 5"/>
          <p:cNvSpPr>
            <a:spLocks noGrp="1"/>
          </p:cNvSpPr>
          <p:nvPr>
            <p:ph sz="quarter" idx="4"/>
          </p:nvPr>
        </p:nvSpPr>
        <p:spPr>
          <a:xfrm>
            <a:off x="16722094" y="5219703"/>
            <a:ext cx="14550390" cy="9483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Rectangle 4">
            <a:extLst>
              <a:ext uri="{FF2B5EF4-FFF2-40B4-BE49-F238E27FC236}">
                <a16:creationId xmlns:a16="http://schemas.microsoft.com/office/drawing/2014/main" xmlns="" id="{1BFA5349-31B7-5743-B5B6-BCA86EE5B493}"/>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a:extLst>
              <a:ext uri="{FF2B5EF4-FFF2-40B4-BE49-F238E27FC236}">
                <a16:creationId xmlns:a16="http://schemas.microsoft.com/office/drawing/2014/main" xmlns="" id="{8C44EBAC-58A0-0345-97CE-381F057DBFEB}"/>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a:extLst>
              <a:ext uri="{FF2B5EF4-FFF2-40B4-BE49-F238E27FC236}">
                <a16:creationId xmlns:a16="http://schemas.microsoft.com/office/drawing/2014/main" xmlns="" id="{390E1D85-4DA3-994E-85F6-51B87119726A}"/>
              </a:ext>
            </a:extLst>
          </p:cNvPr>
          <p:cNvSpPr>
            <a:spLocks noGrp="1" noChangeArrowheads="1"/>
          </p:cNvSpPr>
          <p:nvPr>
            <p:ph type="sldNum" sz="quarter" idx="12"/>
          </p:nvPr>
        </p:nvSpPr>
        <p:spPr>
          <a:ln/>
        </p:spPr>
        <p:txBody>
          <a:bodyPr/>
          <a:lstStyle>
            <a:lvl1pPr>
              <a:defRPr/>
            </a:lvl1pPr>
          </a:lstStyle>
          <a:p>
            <a:pPr>
              <a:defRPr/>
            </a:pPr>
            <a:fld id="{7E1F869E-5B0F-F448-872E-AD2B37A331C3}" type="slidenum">
              <a:rPr lang="en-US" altLang="fr-FR"/>
              <a:pPr>
                <a:defRPr/>
              </a:pPr>
              <a:t>‹N°›</a:t>
            </a:fld>
            <a:endParaRPr lang="en-US" altLang="fr-FR"/>
          </a:p>
        </p:txBody>
      </p:sp>
    </p:spTree>
    <p:extLst>
      <p:ext uri="{BB962C8B-B14F-4D97-AF65-F5344CB8AC3E}">
        <p14:creationId xmlns:p14="http://schemas.microsoft.com/office/powerpoint/2010/main" val="326395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Rectangle 4">
            <a:extLst>
              <a:ext uri="{FF2B5EF4-FFF2-40B4-BE49-F238E27FC236}">
                <a16:creationId xmlns:a16="http://schemas.microsoft.com/office/drawing/2014/main" xmlns="" id="{99DC6D0D-51CF-6848-8F73-A4205A236104}"/>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a:extLst>
              <a:ext uri="{FF2B5EF4-FFF2-40B4-BE49-F238E27FC236}">
                <a16:creationId xmlns:a16="http://schemas.microsoft.com/office/drawing/2014/main" xmlns="" id="{A7A10667-9576-E442-919A-51299F123FDA}"/>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a:extLst>
              <a:ext uri="{FF2B5EF4-FFF2-40B4-BE49-F238E27FC236}">
                <a16:creationId xmlns:a16="http://schemas.microsoft.com/office/drawing/2014/main" xmlns="" id="{EAFC2A28-0BE1-2844-966F-58E914938E67}"/>
              </a:ext>
            </a:extLst>
          </p:cNvPr>
          <p:cNvSpPr>
            <a:spLocks noGrp="1" noChangeArrowheads="1"/>
          </p:cNvSpPr>
          <p:nvPr>
            <p:ph type="sldNum" sz="quarter" idx="12"/>
          </p:nvPr>
        </p:nvSpPr>
        <p:spPr>
          <a:ln/>
        </p:spPr>
        <p:txBody>
          <a:bodyPr/>
          <a:lstStyle>
            <a:lvl1pPr>
              <a:defRPr/>
            </a:lvl1pPr>
          </a:lstStyle>
          <a:p>
            <a:pPr>
              <a:defRPr/>
            </a:pPr>
            <a:fld id="{57301D3D-C4C4-F14E-A5F2-1A4B5B132DF2}" type="slidenum">
              <a:rPr lang="en-US" altLang="fr-FR"/>
              <a:pPr>
                <a:defRPr/>
              </a:pPr>
              <a:t>‹N°›</a:t>
            </a:fld>
            <a:endParaRPr lang="en-US" altLang="fr-FR"/>
          </a:p>
        </p:txBody>
      </p:sp>
    </p:spTree>
    <p:extLst>
      <p:ext uri="{BB962C8B-B14F-4D97-AF65-F5344CB8AC3E}">
        <p14:creationId xmlns:p14="http://schemas.microsoft.com/office/powerpoint/2010/main" val="182619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7332C8C9-2F4C-7E47-8DAD-8FD7BEA70D0F}"/>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3" name="Rectangle 5">
            <a:extLst>
              <a:ext uri="{FF2B5EF4-FFF2-40B4-BE49-F238E27FC236}">
                <a16:creationId xmlns:a16="http://schemas.microsoft.com/office/drawing/2014/main" xmlns="" id="{9F1D3190-CEDD-1541-8F97-D87639278AF9}"/>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4" name="Rectangle 6">
            <a:extLst>
              <a:ext uri="{FF2B5EF4-FFF2-40B4-BE49-F238E27FC236}">
                <a16:creationId xmlns:a16="http://schemas.microsoft.com/office/drawing/2014/main" xmlns="" id="{D6B88721-F576-824B-999F-9B880902A738}"/>
              </a:ext>
            </a:extLst>
          </p:cNvPr>
          <p:cNvSpPr>
            <a:spLocks noGrp="1" noChangeArrowheads="1"/>
          </p:cNvSpPr>
          <p:nvPr>
            <p:ph type="sldNum" sz="quarter" idx="12"/>
          </p:nvPr>
        </p:nvSpPr>
        <p:spPr>
          <a:ln/>
        </p:spPr>
        <p:txBody>
          <a:bodyPr/>
          <a:lstStyle>
            <a:lvl1pPr>
              <a:defRPr/>
            </a:lvl1pPr>
          </a:lstStyle>
          <a:p>
            <a:pPr>
              <a:defRPr/>
            </a:pPr>
            <a:fld id="{7A4AAA25-658A-5E4B-AE3A-3A6C868C6FEC}" type="slidenum">
              <a:rPr lang="en-US" altLang="fr-FR"/>
              <a:pPr>
                <a:defRPr/>
              </a:pPr>
              <a:t>‹N°›</a:t>
            </a:fld>
            <a:endParaRPr lang="en-US" altLang="fr-FR"/>
          </a:p>
        </p:txBody>
      </p:sp>
    </p:spTree>
    <p:extLst>
      <p:ext uri="{BB962C8B-B14F-4D97-AF65-F5344CB8AC3E}">
        <p14:creationId xmlns:p14="http://schemas.microsoft.com/office/powerpoint/2010/main" val="3526552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45920" y="655642"/>
            <a:ext cx="10829926" cy="2789237"/>
          </a:xfrm>
        </p:spPr>
        <p:txBody>
          <a:bodyPr anchor="b"/>
          <a:lstStyle>
            <a:lvl1pPr algn="l">
              <a:defRPr sz="2000" b="1"/>
            </a:lvl1pPr>
          </a:lstStyle>
          <a:p>
            <a:r>
              <a:rPr lang="fr-CA"/>
              <a:t>Cliquez et modifiez le titre</a:t>
            </a:r>
            <a:endParaRPr lang="fr-FR"/>
          </a:p>
        </p:txBody>
      </p:sp>
      <p:sp>
        <p:nvSpPr>
          <p:cNvPr id="3" name="Espace réservé du contenu 2"/>
          <p:cNvSpPr>
            <a:spLocks noGrp="1"/>
          </p:cNvSpPr>
          <p:nvPr>
            <p:ph idx="1"/>
          </p:nvPr>
        </p:nvSpPr>
        <p:spPr>
          <a:xfrm>
            <a:off x="12870180" y="655642"/>
            <a:ext cx="18402300" cy="140477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p:cNvSpPr>
            <a:spLocks noGrp="1"/>
          </p:cNvSpPr>
          <p:nvPr>
            <p:ph type="body" sz="half" idx="2"/>
          </p:nvPr>
        </p:nvSpPr>
        <p:spPr>
          <a:xfrm>
            <a:off x="1645920" y="3444875"/>
            <a:ext cx="10829926" cy="11258550"/>
          </a:xfrm>
        </p:spPr>
        <p:txBody>
          <a:bodyPr/>
          <a:lstStyle>
            <a:lvl1pPr marL="0" indent="0">
              <a:buNone/>
              <a:defRPr sz="1400"/>
            </a:lvl1pPr>
            <a:lvl2pPr marL="457158" indent="0">
              <a:buNone/>
              <a:defRPr sz="1200"/>
            </a:lvl2pPr>
            <a:lvl3pPr marL="914318" indent="0">
              <a:buNone/>
              <a:defRPr sz="1000"/>
            </a:lvl3pPr>
            <a:lvl4pPr marL="1371476" indent="0">
              <a:buNone/>
              <a:defRPr sz="900"/>
            </a:lvl4pPr>
            <a:lvl5pPr marL="1828635" indent="0">
              <a:buNone/>
              <a:defRPr sz="900"/>
            </a:lvl5pPr>
            <a:lvl6pPr marL="2285794" indent="0">
              <a:buNone/>
              <a:defRPr sz="900"/>
            </a:lvl6pPr>
            <a:lvl7pPr marL="2742952" indent="0">
              <a:buNone/>
              <a:defRPr sz="900"/>
            </a:lvl7pPr>
            <a:lvl8pPr marL="3200112" indent="0">
              <a:buNone/>
              <a:defRPr sz="900"/>
            </a:lvl8pPr>
            <a:lvl9pPr marL="3657270" indent="0">
              <a:buNone/>
              <a:defRPr sz="900"/>
            </a:lvl9pPr>
          </a:lstStyle>
          <a:p>
            <a:pPr lvl="0"/>
            <a:r>
              <a:rPr lang="fr-CA"/>
              <a:t>Cliquez pour modifier les styles du texte du masque</a:t>
            </a:r>
          </a:p>
        </p:txBody>
      </p:sp>
      <p:sp>
        <p:nvSpPr>
          <p:cNvPr id="5" name="Rectangle 4">
            <a:extLst>
              <a:ext uri="{FF2B5EF4-FFF2-40B4-BE49-F238E27FC236}">
                <a16:creationId xmlns:a16="http://schemas.microsoft.com/office/drawing/2014/main" xmlns="" id="{69E2EA11-AC86-B949-85F2-6278A4E1DA6B}"/>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xmlns="" id="{69492051-715E-CD40-BEB6-3DA6D053B40D}"/>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xmlns="" id="{818732A6-56BC-104F-B0FE-08291C248A0A}"/>
              </a:ext>
            </a:extLst>
          </p:cNvPr>
          <p:cNvSpPr>
            <a:spLocks noGrp="1" noChangeArrowheads="1"/>
          </p:cNvSpPr>
          <p:nvPr>
            <p:ph type="sldNum" sz="quarter" idx="12"/>
          </p:nvPr>
        </p:nvSpPr>
        <p:spPr>
          <a:ln/>
        </p:spPr>
        <p:txBody>
          <a:bodyPr/>
          <a:lstStyle>
            <a:lvl1pPr>
              <a:defRPr/>
            </a:lvl1pPr>
          </a:lstStyle>
          <a:p>
            <a:pPr>
              <a:defRPr/>
            </a:pPr>
            <a:fld id="{EA75794E-F744-AF4C-ABE2-42F082A1097F}" type="slidenum">
              <a:rPr lang="en-US" altLang="fr-FR"/>
              <a:pPr>
                <a:defRPr/>
              </a:pPr>
              <a:t>‹N°›</a:t>
            </a:fld>
            <a:endParaRPr lang="en-US" altLang="fr-FR"/>
          </a:p>
        </p:txBody>
      </p:sp>
    </p:spTree>
    <p:extLst>
      <p:ext uri="{BB962C8B-B14F-4D97-AF65-F5344CB8AC3E}">
        <p14:creationId xmlns:p14="http://schemas.microsoft.com/office/powerpoint/2010/main" val="4235023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452236" y="11522075"/>
            <a:ext cx="19751040" cy="1358900"/>
          </a:xfrm>
        </p:spPr>
        <p:txBody>
          <a:bodyPr anchor="b"/>
          <a:lstStyle>
            <a:lvl1pPr algn="l">
              <a:defRPr sz="2000" b="1"/>
            </a:lvl1pPr>
          </a:lstStyle>
          <a:p>
            <a:r>
              <a:rPr lang="fr-CA"/>
              <a:t>Cliquez et modifiez le titre</a:t>
            </a:r>
            <a:endParaRPr lang="fr-FR"/>
          </a:p>
        </p:txBody>
      </p:sp>
      <p:sp>
        <p:nvSpPr>
          <p:cNvPr id="3" name="Espace réservé pour une image  2"/>
          <p:cNvSpPr>
            <a:spLocks noGrp="1"/>
          </p:cNvSpPr>
          <p:nvPr>
            <p:ph type="pic" idx="1"/>
          </p:nvPr>
        </p:nvSpPr>
        <p:spPr>
          <a:xfrm>
            <a:off x="6452236" y="1470025"/>
            <a:ext cx="19751040" cy="9875838"/>
          </a:xfrm>
        </p:spPr>
        <p:txBody>
          <a:bodyPr/>
          <a:lstStyle>
            <a:lvl1pPr marL="0" indent="0">
              <a:buNone/>
              <a:defRPr sz="3200"/>
            </a:lvl1pPr>
            <a:lvl2pPr marL="457158" indent="0">
              <a:buNone/>
              <a:defRPr sz="2800"/>
            </a:lvl2pPr>
            <a:lvl3pPr marL="914318" indent="0">
              <a:buNone/>
              <a:defRPr sz="2400"/>
            </a:lvl3pPr>
            <a:lvl4pPr marL="1371476" indent="0">
              <a:buNone/>
              <a:defRPr sz="2000"/>
            </a:lvl4pPr>
            <a:lvl5pPr marL="1828635" indent="0">
              <a:buNone/>
              <a:defRPr sz="2000"/>
            </a:lvl5pPr>
            <a:lvl6pPr marL="2285794" indent="0">
              <a:buNone/>
              <a:defRPr sz="2000"/>
            </a:lvl6pPr>
            <a:lvl7pPr marL="2742952" indent="0">
              <a:buNone/>
              <a:defRPr sz="2000"/>
            </a:lvl7pPr>
            <a:lvl8pPr marL="3200112" indent="0">
              <a:buNone/>
              <a:defRPr sz="2000"/>
            </a:lvl8pPr>
            <a:lvl9pPr marL="3657270" indent="0">
              <a:buNone/>
              <a:defRPr sz="2000"/>
            </a:lvl9pPr>
          </a:lstStyle>
          <a:p>
            <a:pPr lvl="0"/>
            <a:endParaRPr lang="fr-FR" noProof="0"/>
          </a:p>
        </p:txBody>
      </p:sp>
      <p:sp>
        <p:nvSpPr>
          <p:cNvPr id="4" name="Espace réservé du texte 3"/>
          <p:cNvSpPr>
            <a:spLocks noGrp="1"/>
          </p:cNvSpPr>
          <p:nvPr>
            <p:ph type="body" sz="half" idx="2"/>
          </p:nvPr>
        </p:nvSpPr>
        <p:spPr>
          <a:xfrm>
            <a:off x="6452236" y="12880975"/>
            <a:ext cx="19751040" cy="1931988"/>
          </a:xfrm>
        </p:spPr>
        <p:txBody>
          <a:bodyPr/>
          <a:lstStyle>
            <a:lvl1pPr marL="0" indent="0">
              <a:buNone/>
              <a:defRPr sz="1400"/>
            </a:lvl1pPr>
            <a:lvl2pPr marL="457158" indent="0">
              <a:buNone/>
              <a:defRPr sz="1200"/>
            </a:lvl2pPr>
            <a:lvl3pPr marL="914318" indent="0">
              <a:buNone/>
              <a:defRPr sz="1000"/>
            </a:lvl3pPr>
            <a:lvl4pPr marL="1371476" indent="0">
              <a:buNone/>
              <a:defRPr sz="900"/>
            </a:lvl4pPr>
            <a:lvl5pPr marL="1828635" indent="0">
              <a:buNone/>
              <a:defRPr sz="900"/>
            </a:lvl5pPr>
            <a:lvl6pPr marL="2285794" indent="0">
              <a:buNone/>
              <a:defRPr sz="900"/>
            </a:lvl6pPr>
            <a:lvl7pPr marL="2742952" indent="0">
              <a:buNone/>
              <a:defRPr sz="900"/>
            </a:lvl7pPr>
            <a:lvl8pPr marL="3200112" indent="0">
              <a:buNone/>
              <a:defRPr sz="900"/>
            </a:lvl8pPr>
            <a:lvl9pPr marL="3657270" indent="0">
              <a:buNone/>
              <a:defRPr sz="900"/>
            </a:lvl9pPr>
          </a:lstStyle>
          <a:p>
            <a:pPr lvl="0"/>
            <a:r>
              <a:rPr lang="fr-CA"/>
              <a:t>Cliquez pour modifier les styles du texte du masque</a:t>
            </a:r>
          </a:p>
        </p:txBody>
      </p:sp>
      <p:sp>
        <p:nvSpPr>
          <p:cNvPr id="5" name="Rectangle 4">
            <a:extLst>
              <a:ext uri="{FF2B5EF4-FFF2-40B4-BE49-F238E27FC236}">
                <a16:creationId xmlns:a16="http://schemas.microsoft.com/office/drawing/2014/main" xmlns="" id="{7391BC21-CD16-8C45-BAF5-8EF1B9E7A4B7}"/>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xmlns="" id="{6D3F8B99-260C-324F-8A7C-50680FAC6FF8}"/>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xmlns="" id="{3680B34C-AB2C-2F4C-9C32-3C4299636932}"/>
              </a:ext>
            </a:extLst>
          </p:cNvPr>
          <p:cNvSpPr>
            <a:spLocks noGrp="1" noChangeArrowheads="1"/>
          </p:cNvSpPr>
          <p:nvPr>
            <p:ph type="sldNum" sz="quarter" idx="12"/>
          </p:nvPr>
        </p:nvSpPr>
        <p:spPr>
          <a:ln/>
        </p:spPr>
        <p:txBody>
          <a:bodyPr/>
          <a:lstStyle>
            <a:lvl1pPr>
              <a:defRPr/>
            </a:lvl1pPr>
          </a:lstStyle>
          <a:p>
            <a:pPr>
              <a:defRPr/>
            </a:pPr>
            <a:fld id="{661D712D-0560-B045-B9DC-9B72641D8AE1}" type="slidenum">
              <a:rPr lang="en-US" altLang="fr-FR"/>
              <a:pPr>
                <a:defRPr/>
              </a:pPr>
              <a:t>‹N°›</a:t>
            </a:fld>
            <a:endParaRPr lang="en-US" altLang="fr-FR"/>
          </a:p>
        </p:txBody>
      </p:sp>
    </p:spTree>
    <p:extLst>
      <p:ext uri="{BB962C8B-B14F-4D97-AF65-F5344CB8AC3E}">
        <p14:creationId xmlns:p14="http://schemas.microsoft.com/office/powerpoint/2010/main" val="2708390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7B021F"/>
            </a:gs>
            <a:gs pos="100000">
              <a:srgbClr val="0F1554"/>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972E212A-527A-5340-B3B9-ADF92E2105B2}"/>
              </a:ext>
            </a:extLst>
          </p:cNvPr>
          <p:cNvSpPr>
            <a:spLocks noGrp="1" noChangeArrowheads="1"/>
          </p:cNvSpPr>
          <p:nvPr>
            <p:ph type="title"/>
          </p:nvPr>
        </p:nvSpPr>
        <p:spPr bwMode="auto">
          <a:xfrm>
            <a:off x="2468880" y="1462088"/>
            <a:ext cx="2798064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38995" tIns="169498" rIns="338995" bIns="169498" numCol="1" anchor="ctr" anchorCtr="0" compatLnSpc="1">
            <a:prstTxWarp prst="textNoShape">
              <a:avLst/>
            </a:prstTxWarp>
          </a:bodyPr>
          <a:lstStyle/>
          <a:p>
            <a:pPr lvl="0"/>
            <a:r>
              <a:rPr lang="en-US" altLang="fr-FR"/>
              <a:t>Click to edit Master title style</a:t>
            </a:r>
          </a:p>
        </p:txBody>
      </p:sp>
      <p:sp>
        <p:nvSpPr>
          <p:cNvPr id="1027" name="Rectangle 3">
            <a:extLst>
              <a:ext uri="{FF2B5EF4-FFF2-40B4-BE49-F238E27FC236}">
                <a16:creationId xmlns:a16="http://schemas.microsoft.com/office/drawing/2014/main" xmlns="" id="{CE1095C1-E405-9B4F-83C0-71FB3D1F5763}"/>
              </a:ext>
            </a:extLst>
          </p:cNvPr>
          <p:cNvSpPr>
            <a:spLocks noGrp="1" noChangeArrowheads="1"/>
          </p:cNvSpPr>
          <p:nvPr>
            <p:ph type="body" idx="1"/>
          </p:nvPr>
        </p:nvSpPr>
        <p:spPr bwMode="auto">
          <a:xfrm>
            <a:off x="2468880" y="4756150"/>
            <a:ext cx="27980640" cy="987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38995" tIns="169498" rIns="338995" bIns="169498"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1028" name="Rectangle 4">
            <a:extLst>
              <a:ext uri="{FF2B5EF4-FFF2-40B4-BE49-F238E27FC236}">
                <a16:creationId xmlns:a16="http://schemas.microsoft.com/office/drawing/2014/main" xmlns="" id="{C4F2358D-40A1-924E-9C2E-D795FA51B588}"/>
              </a:ext>
            </a:extLst>
          </p:cNvPr>
          <p:cNvSpPr>
            <a:spLocks noGrp="1" noChangeArrowheads="1"/>
          </p:cNvSpPr>
          <p:nvPr>
            <p:ph type="dt" sz="half" idx="2"/>
          </p:nvPr>
        </p:nvSpPr>
        <p:spPr bwMode="auto">
          <a:xfrm>
            <a:off x="2468880" y="14997117"/>
            <a:ext cx="6859906" cy="1095375"/>
          </a:xfrm>
          <a:prstGeom prst="rect">
            <a:avLst/>
          </a:prstGeom>
          <a:noFill/>
          <a:ln w="9525">
            <a:noFill/>
            <a:miter lim="800000"/>
            <a:headEnd/>
            <a:tailEnd/>
          </a:ln>
          <a:effectLst/>
        </p:spPr>
        <p:txBody>
          <a:bodyPr vert="horz" wrap="square" lIns="338995" tIns="169498" rIns="338995" bIns="169498" numCol="1" anchor="t" anchorCtr="0" compatLnSpc="1">
            <a:prstTxWarp prst="textNoShape">
              <a:avLst/>
            </a:prstTxWarp>
          </a:bodyPr>
          <a:lstStyle>
            <a:lvl1pPr>
              <a:defRPr sz="5200"/>
            </a:lvl1pPr>
          </a:lstStyle>
          <a:p>
            <a:pPr>
              <a:defRPr/>
            </a:pPr>
            <a:endParaRPr lang="fr-FR" altLang="fr-FR"/>
          </a:p>
        </p:txBody>
      </p:sp>
      <p:sp>
        <p:nvSpPr>
          <p:cNvPr id="1029" name="Rectangle 5">
            <a:extLst>
              <a:ext uri="{FF2B5EF4-FFF2-40B4-BE49-F238E27FC236}">
                <a16:creationId xmlns:a16="http://schemas.microsoft.com/office/drawing/2014/main" xmlns="" id="{848C806E-3908-8C48-9ABF-5F8553B576C0}"/>
              </a:ext>
            </a:extLst>
          </p:cNvPr>
          <p:cNvSpPr>
            <a:spLocks noGrp="1" noChangeArrowheads="1"/>
          </p:cNvSpPr>
          <p:nvPr>
            <p:ph type="ftr" sz="quarter" idx="3"/>
          </p:nvPr>
        </p:nvSpPr>
        <p:spPr bwMode="auto">
          <a:xfrm>
            <a:off x="11247120" y="14997117"/>
            <a:ext cx="10424160" cy="1095375"/>
          </a:xfrm>
          <a:prstGeom prst="rect">
            <a:avLst/>
          </a:prstGeom>
          <a:noFill/>
          <a:ln w="9525">
            <a:noFill/>
            <a:miter lim="800000"/>
            <a:headEnd/>
            <a:tailEnd/>
          </a:ln>
          <a:effectLst/>
        </p:spPr>
        <p:txBody>
          <a:bodyPr vert="horz" wrap="square" lIns="338995" tIns="169498" rIns="338995" bIns="169498" numCol="1" anchor="t" anchorCtr="0" compatLnSpc="1">
            <a:prstTxWarp prst="textNoShape">
              <a:avLst/>
            </a:prstTxWarp>
          </a:bodyPr>
          <a:lstStyle>
            <a:lvl1pPr algn="ctr">
              <a:defRPr sz="5200"/>
            </a:lvl1pPr>
          </a:lstStyle>
          <a:p>
            <a:pPr>
              <a:defRPr/>
            </a:pPr>
            <a:endParaRPr lang="fr-FR" altLang="fr-FR"/>
          </a:p>
        </p:txBody>
      </p:sp>
      <p:sp>
        <p:nvSpPr>
          <p:cNvPr id="1030" name="Rectangle 6">
            <a:extLst>
              <a:ext uri="{FF2B5EF4-FFF2-40B4-BE49-F238E27FC236}">
                <a16:creationId xmlns:a16="http://schemas.microsoft.com/office/drawing/2014/main" xmlns="" id="{5499CB60-5443-C64B-B87F-6568BE57F3F6}"/>
              </a:ext>
            </a:extLst>
          </p:cNvPr>
          <p:cNvSpPr>
            <a:spLocks noGrp="1" noChangeArrowheads="1"/>
          </p:cNvSpPr>
          <p:nvPr>
            <p:ph type="sldNum" sz="quarter" idx="4"/>
          </p:nvPr>
        </p:nvSpPr>
        <p:spPr bwMode="auto">
          <a:xfrm>
            <a:off x="23589620" y="14997117"/>
            <a:ext cx="6859904" cy="1095375"/>
          </a:xfrm>
          <a:prstGeom prst="rect">
            <a:avLst/>
          </a:prstGeom>
          <a:noFill/>
          <a:ln w="9525">
            <a:noFill/>
            <a:miter lim="800000"/>
            <a:headEnd/>
            <a:tailEnd/>
          </a:ln>
          <a:effectLst/>
        </p:spPr>
        <p:txBody>
          <a:bodyPr vert="horz" wrap="square" lIns="338995" tIns="169498" rIns="338995" bIns="169498" numCol="1" anchor="t" anchorCtr="0" compatLnSpc="1">
            <a:prstTxWarp prst="textNoShape">
              <a:avLst/>
            </a:prstTxWarp>
          </a:bodyPr>
          <a:lstStyle>
            <a:lvl1pPr algn="r">
              <a:defRPr sz="5200" smtClean="0"/>
            </a:lvl1pPr>
          </a:lstStyle>
          <a:p>
            <a:pPr>
              <a:defRPr/>
            </a:pPr>
            <a:fld id="{1BC15431-9F35-F748-ADE1-1FA00810518B}" type="slidenum">
              <a:rPr lang="en-US" altLang="fr-FR"/>
              <a:pPr>
                <a:defRPr/>
              </a:pPr>
              <a:t>‹N°›</a:t>
            </a:fld>
            <a:endParaRPr lang="en-US"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389008" rtl="0" eaLnBrk="0" fontAlgn="base" hangingPunct="0">
        <a:spcBef>
          <a:spcPct val="0"/>
        </a:spcBef>
        <a:spcAft>
          <a:spcPct val="0"/>
        </a:spcAft>
        <a:defRPr sz="16299">
          <a:solidFill>
            <a:schemeClr val="tx2"/>
          </a:solidFill>
          <a:latin typeface="+mj-lt"/>
          <a:ea typeface="ＭＳ Ｐゴシック" panose="020B0600070205080204" pitchFamily="34" charset="-128"/>
          <a:cs typeface="+mj-cs"/>
        </a:defRPr>
      </a:lvl1pPr>
      <a:lvl2pPr algn="ctr" defTabSz="3389008" rtl="0" eaLnBrk="0" fontAlgn="base" hangingPunct="0">
        <a:spcBef>
          <a:spcPct val="0"/>
        </a:spcBef>
        <a:spcAft>
          <a:spcPct val="0"/>
        </a:spcAft>
        <a:defRPr sz="16299">
          <a:solidFill>
            <a:schemeClr val="tx2"/>
          </a:solidFill>
          <a:latin typeface="Times New Roman" pitchFamily="-108" charset="0"/>
          <a:ea typeface="ＭＳ Ｐゴシック" panose="020B0600070205080204" pitchFamily="34" charset="-128"/>
        </a:defRPr>
      </a:lvl2pPr>
      <a:lvl3pPr algn="ctr" defTabSz="3389008" rtl="0" eaLnBrk="0" fontAlgn="base" hangingPunct="0">
        <a:spcBef>
          <a:spcPct val="0"/>
        </a:spcBef>
        <a:spcAft>
          <a:spcPct val="0"/>
        </a:spcAft>
        <a:defRPr sz="16299">
          <a:solidFill>
            <a:schemeClr val="tx2"/>
          </a:solidFill>
          <a:latin typeface="Times New Roman" pitchFamily="-108" charset="0"/>
          <a:ea typeface="ＭＳ Ｐゴシック" panose="020B0600070205080204" pitchFamily="34" charset="-128"/>
        </a:defRPr>
      </a:lvl3pPr>
      <a:lvl4pPr algn="ctr" defTabSz="3389008" rtl="0" eaLnBrk="0" fontAlgn="base" hangingPunct="0">
        <a:spcBef>
          <a:spcPct val="0"/>
        </a:spcBef>
        <a:spcAft>
          <a:spcPct val="0"/>
        </a:spcAft>
        <a:defRPr sz="16299">
          <a:solidFill>
            <a:schemeClr val="tx2"/>
          </a:solidFill>
          <a:latin typeface="Times New Roman" pitchFamily="-108" charset="0"/>
          <a:ea typeface="ＭＳ Ｐゴシック" panose="020B0600070205080204" pitchFamily="34" charset="-128"/>
        </a:defRPr>
      </a:lvl4pPr>
      <a:lvl5pPr algn="ctr" defTabSz="3389008" rtl="0" eaLnBrk="0" fontAlgn="base" hangingPunct="0">
        <a:spcBef>
          <a:spcPct val="0"/>
        </a:spcBef>
        <a:spcAft>
          <a:spcPct val="0"/>
        </a:spcAft>
        <a:defRPr sz="16299">
          <a:solidFill>
            <a:schemeClr val="tx2"/>
          </a:solidFill>
          <a:latin typeface="Times New Roman" pitchFamily="-108" charset="0"/>
          <a:ea typeface="ＭＳ Ｐゴシック" panose="020B0600070205080204" pitchFamily="34" charset="-128"/>
        </a:defRPr>
      </a:lvl5pPr>
      <a:lvl6pPr marL="457158" algn="ctr" defTabSz="3389008" rtl="0" eaLnBrk="0" fontAlgn="base" hangingPunct="0">
        <a:spcBef>
          <a:spcPct val="0"/>
        </a:spcBef>
        <a:spcAft>
          <a:spcPct val="0"/>
        </a:spcAft>
        <a:defRPr sz="16299">
          <a:solidFill>
            <a:schemeClr val="tx2"/>
          </a:solidFill>
          <a:latin typeface="Times New Roman" pitchFamily="-108" charset="0"/>
        </a:defRPr>
      </a:lvl6pPr>
      <a:lvl7pPr marL="914318" algn="ctr" defTabSz="3389008" rtl="0" eaLnBrk="0" fontAlgn="base" hangingPunct="0">
        <a:spcBef>
          <a:spcPct val="0"/>
        </a:spcBef>
        <a:spcAft>
          <a:spcPct val="0"/>
        </a:spcAft>
        <a:defRPr sz="16299">
          <a:solidFill>
            <a:schemeClr val="tx2"/>
          </a:solidFill>
          <a:latin typeface="Times New Roman" pitchFamily="-108" charset="0"/>
        </a:defRPr>
      </a:lvl7pPr>
      <a:lvl8pPr marL="1371476" algn="ctr" defTabSz="3389008" rtl="0" eaLnBrk="0" fontAlgn="base" hangingPunct="0">
        <a:spcBef>
          <a:spcPct val="0"/>
        </a:spcBef>
        <a:spcAft>
          <a:spcPct val="0"/>
        </a:spcAft>
        <a:defRPr sz="16299">
          <a:solidFill>
            <a:schemeClr val="tx2"/>
          </a:solidFill>
          <a:latin typeface="Times New Roman" pitchFamily="-108" charset="0"/>
        </a:defRPr>
      </a:lvl8pPr>
      <a:lvl9pPr marL="1828635" algn="ctr" defTabSz="3389008" rtl="0" eaLnBrk="0" fontAlgn="base" hangingPunct="0">
        <a:spcBef>
          <a:spcPct val="0"/>
        </a:spcBef>
        <a:spcAft>
          <a:spcPct val="0"/>
        </a:spcAft>
        <a:defRPr sz="16299">
          <a:solidFill>
            <a:schemeClr val="tx2"/>
          </a:solidFill>
          <a:latin typeface="Times New Roman" pitchFamily="-108" charset="0"/>
        </a:defRPr>
      </a:lvl9pPr>
    </p:titleStyle>
    <p:bodyStyle>
      <a:lvl1pPr marL="1271473" indent="-1271473" algn="l" defTabSz="3389008" rtl="0" eaLnBrk="0" fontAlgn="base" hangingPunct="0">
        <a:spcBef>
          <a:spcPct val="20000"/>
        </a:spcBef>
        <a:spcAft>
          <a:spcPct val="0"/>
        </a:spcAft>
        <a:buClr>
          <a:srgbClr val="000066"/>
        </a:buClr>
        <a:buChar char="•"/>
        <a:defRPr sz="11899">
          <a:solidFill>
            <a:schemeClr val="tx1"/>
          </a:solidFill>
          <a:latin typeface="+mn-lt"/>
          <a:ea typeface="ＭＳ Ｐゴシック" panose="020B0600070205080204" pitchFamily="34" charset="-128"/>
          <a:cs typeface="+mn-cs"/>
        </a:defRPr>
      </a:lvl1pPr>
      <a:lvl2pPr marL="2754065" indent="-1058768" algn="l" defTabSz="3389008" rtl="0" eaLnBrk="0" fontAlgn="base" hangingPunct="0">
        <a:spcBef>
          <a:spcPct val="20000"/>
        </a:spcBef>
        <a:spcAft>
          <a:spcPct val="0"/>
        </a:spcAft>
        <a:buChar char="–"/>
        <a:defRPr sz="10400">
          <a:solidFill>
            <a:schemeClr val="tx1"/>
          </a:solidFill>
          <a:latin typeface="+mn-lt"/>
          <a:ea typeface="ＭＳ Ｐゴシック" pitchFamily="-108" charset="-128"/>
        </a:defRPr>
      </a:lvl2pPr>
      <a:lvl3pPr marL="4236656" indent="-847648" algn="l" defTabSz="3389008" rtl="0" eaLnBrk="0" fontAlgn="base" hangingPunct="0">
        <a:spcBef>
          <a:spcPct val="20000"/>
        </a:spcBef>
        <a:spcAft>
          <a:spcPct val="0"/>
        </a:spcAft>
        <a:buChar char="•"/>
        <a:defRPr sz="8900">
          <a:solidFill>
            <a:schemeClr val="tx1"/>
          </a:solidFill>
          <a:latin typeface="+mn-lt"/>
          <a:ea typeface="ＭＳ Ｐゴシック" pitchFamily="-108" charset="-128"/>
        </a:defRPr>
      </a:lvl3pPr>
      <a:lvl4pPr marL="5931953" indent="-846061" algn="l" defTabSz="3389008" rtl="0" eaLnBrk="0" fontAlgn="base" hangingPunct="0">
        <a:spcBef>
          <a:spcPct val="20000"/>
        </a:spcBef>
        <a:spcAft>
          <a:spcPct val="0"/>
        </a:spcAft>
        <a:buChar char="–"/>
        <a:defRPr sz="7399">
          <a:solidFill>
            <a:schemeClr val="tx1"/>
          </a:solidFill>
          <a:latin typeface="+mn-lt"/>
          <a:ea typeface="ＭＳ Ｐゴシック" pitchFamily="-108" charset="-128"/>
        </a:defRPr>
      </a:lvl4pPr>
      <a:lvl5pPr marL="7627250" indent="-847648" algn="l" defTabSz="3389008" rtl="0" eaLnBrk="0" fontAlgn="base" hangingPunct="0">
        <a:spcBef>
          <a:spcPct val="20000"/>
        </a:spcBef>
        <a:spcAft>
          <a:spcPct val="0"/>
        </a:spcAft>
        <a:buChar char="»"/>
        <a:defRPr sz="7399">
          <a:solidFill>
            <a:schemeClr val="tx1"/>
          </a:solidFill>
          <a:latin typeface="+mn-lt"/>
          <a:ea typeface="ＭＳ Ｐゴシック" pitchFamily="-108" charset="-128"/>
        </a:defRPr>
      </a:lvl5pPr>
      <a:lvl6pPr marL="8084408" indent="-847648" algn="l" defTabSz="3389008" rtl="0" eaLnBrk="0" fontAlgn="base" hangingPunct="0">
        <a:spcBef>
          <a:spcPct val="20000"/>
        </a:spcBef>
        <a:spcAft>
          <a:spcPct val="0"/>
        </a:spcAft>
        <a:buChar char="»"/>
        <a:defRPr sz="7399">
          <a:solidFill>
            <a:schemeClr val="tx1"/>
          </a:solidFill>
          <a:latin typeface="+mn-lt"/>
          <a:ea typeface="ＭＳ Ｐゴシック" pitchFamily="-108" charset="-128"/>
        </a:defRPr>
      </a:lvl6pPr>
      <a:lvl7pPr marL="8541567" indent="-847648" algn="l" defTabSz="3389008" rtl="0" eaLnBrk="0" fontAlgn="base" hangingPunct="0">
        <a:spcBef>
          <a:spcPct val="20000"/>
        </a:spcBef>
        <a:spcAft>
          <a:spcPct val="0"/>
        </a:spcAft>
        <a:buChar char="»"/>
        <a:defRPr sz="7399">
          <a:solidFill>
            <a:schemeClr val="tx1"/>
          </a:solidFill>
          <a:latin typeface="+mn-lt"/>
          <a:ea typeface="ＭＳ Ｐゴシック" pitchFamily="-108" charset="-128"/>
        </a:defRPr>
      </a:lvl7pPr>
      <a:lvl8pPr marL="8998726" indent="-847648" algn="l" defTabSz="3389008" rtl="0" eaLnBrk="0" fontAlgn="base" hangingPunct="0">
        <a:spcBef>
          <a:spcPct val="20000"/>
        </a:spcBef>
        <a:spcAft>
          <a:spcPct val="0"/>
        </a:spcAft>
        <a:buChar char="»"/>
        <a:defRPr sz="7399">
          <a:solidFill>
            <a:schemeClr val="tx1"/>
          </a:solidFill>
          <a:latin typeface="+mn-lt"/>
          <a:ea typeface="ＭＳ Ｐゴシック" pitchFamily="-108" charset="-128"/>
        </a:defRPr>
      </a:lvl8pPr>
      <a:lvl9pPr marL="9455885" indent="-847648" algn="l" defTabSz="3389008" rtl="0" eaLnBrk="0" fontAlgn="base" hangingPunct="0">
        <a:spcBef>
          <a:spcPct val="20000"/>
        </a:spcBef>
        <a:spcAft>
          <a:spcPct val="0"/>
        </a:spcAft>
        <a:buChar char="»"/>
        <a:defRPr sz="7399">
          <a:solidFill>
            <a:schemeClr val="tx1"/>
          </a:solidFill>
          <a:latin typeface="+mn-lt"/>
          <a:ea typeface="ＭＳ Ｐゴシック" pitchFamily="-108" charset="-128"/>
        </a:defRPr>
      </a:lvl9pPr>
    </p:bodyStyle>
    <p:otherStyle>
      <a:defPPr>
        <a:defRPr lang="fr-FR"/>
      </a:defPPr>
      <a:lvl1pPr marL="0" algn="l" defTabSz="457158" rtl="0" eaLnBrk="1" latinLnBrk="0" hangingPunct="1">
        <a:defRPr sz="1800" kern="1200">
          <a:solidFill>
            <a:schemeClr val="tx1"/>
          </a:solidFill>
          <a:latin typeface="+mn-lt"/>
          <a:ea typeface="+mn-ea"/>
          <a:cs typeface="+mn-cs"/>
        </a:defRPr>
      </a:lvl1pPr>
      <a:lvl2pPr marL="457158" algn="l" defTabSz="457158" rtl="0" eaLnBrk="1" latinLnBrk="0" hangingPunct="1">
        <a:defRPr sz="1800" kern="1200">
          <a:solidFill>
            <a:schemeClr val="tx1"/>
          </a:solidFill>
          <a:latin typeface="+mn-lt"/>
          <a:ea typeface="+mn-ea"/>
          <a:cs typeface="+mn-cs"/>
        </a:defRPr>
      </a:lvl2pPr>
      <a:lvl3pPr marL="914318" algn="l" defTabSz="457158" rtl="0" eaLnBrk="1" latinLnBrk="0" hangingPunct="1">
        <a:defRPr sz="1800" kern="1200">
          <a:solidFill>
            <a:schemeClr val="tx1"/>
          </a:solidFill>
          <a:latin typeface="+mn-lt"/>
          <a:ea typeface="+mn-ea"/>
          <a:cs typeface="+mn-cs"/>
        </a:defRPr>
      </a:lvl3pPr>
      <a:lvl4pPr marL="1371476" algn="l" defTabSz="457158" rtl="0" eaLnBrk="1" latinLnBrk="0" hangingPunct="1">
        <a:defRPr sz="1800" kern="1200">
          <a:solidFill>
            <a:schemeClr val="tx1"/>
          </a:solidFill>
          <a:latin typeface="+mn-lt"/>
          <a:ea typeface="+mn-ea"/>
          <a:cs typeface="+mn-cs"/>
        </a:defRPr>
      </a:lvl4pPr>
      <a:lvl5pPr marL="1828635" algn="l" defTabSz="457158" rtl="0" eaLnBrk="1" latinLnBrk="0" hangingPunct="1">
        <a:defRPr sz="1800" kern="1200">
          <a:solidFill>
            <a:schemeClr val="tx1"/>
          </a:solidFill>
          <a:latin typeface="+mn-lt"/>
          <a:ea typeface="+mn-ea"/>
          <a:cs typeface="+mn-cs"/>
        </a:defRPr>
      </a:lvl5pPr>
      <a:lvl6pPr marL="2285794" algn="l" defTabSz="457158" rtl="0" eaLnBrk="1" latinLnBrk="0" hangingPunct="1">
        <a:defRPr sz="1800" kern="1200">
          <a:solidFill>
            <a:schemeClr val="tx1"/>
          </a:solidFill>
          <a:latin typeface="+mn-lt"/>
          <a:ea typeface="+mn-ea"/>
          <a:cs typeface="+mn-cs"/>
        </a:defRPr>
      </a:lvl6pPr>
      <a:lvl7pPr marL="2742952" algn="l" defTabSz="457158" rtl="0" eaLnBrk="1" latinLnBrk="0" hangingPunct="1">
        <a:defRPr sz="1800" kern="1200">
          <a:solidFill>
            <a:schemeClr val="tx1"/>
          </a:solidFill>
          <a:latin typeface="+mn-lt"/>
          <a:ea typeface="+mn-ea"/>
          <a:cs typeface="+mn-cs"/>
        </a:defRPr>
      </a:lvl7pPr>
      <a:lvl8pPr marL="3200112" algn="l" defTabSz="457158" rtl="0" eaLnBrk="1" latinLnBrk="0" hangingPunct="1">
        <a:defRPr sz="1800" kern="1200">
          <a:solidFill>
            <a:schemeClr val="tx1"/>
          </a:solidFill>
          <a:latin typeface="+mn-lt"/>
          <a:ea typeface="+mn-ea"/>
          <a:cs typeface="+mn-cs"/>
        </a:defRPr>
      </a:lvl8pPr>
      <a:lvl9pPr marL="3657270" algn="l" defTabSz="4571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emf"/><Relationship Id="rId3" Type="http://schemas.openxmlformats.org/officeDocument/2006/relationships/notesSlide" Target="../notesSlides/notesSlide1.xml"/><Relationship Id="rId7" Type="http://schemas.openxmlformats.org/officeDocument/2006/relationships/oleObject" Target="../embeddings/oleObject2.bin"/><Relationship Id="rId12" Type="http://schemas.openxmlformats.org/officeDocument/2006/relationships/image" Target="../media/image5.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png"/><Relationship Id="rId11" Type="http://schemas.openxmlformats.org/officeDocument/2006/relationships/image" Target="../media/image4.emf"/><Relationship Id="rId5" Type="http://schemas.openxmlformats.org/officeDocument/2006/relationships/oleObject" Target="../embeddings/oleObject1.bin"/><Relationship Id="rId10" Type="http://schemas.openxmlformats.org/officeDocument/2006/relationships/image" Target="../media/image3.emf"/><Relationship Id="rId4" Type="http://schemas.openxmlformats.org/officeDocument/2006/relationships/image" Target="../media/image2.png"/><Relationship Id="rId9" Type="http://schemas.openxmlformats.org/officeDocument/2006/relationships/oleObject" Target="../embeddings/oleObject4.bin"/><Relationship Id="rId1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20000"/>
                <a:lumOff val="80000"/>
              </a:schemeClr>
            </a:gs>
            <a:gs pos="79000">
              <a:schemeClr val="bg1">
                <a:lumMod val="75000"/>
              </a:schemeClr>
            </a:gs>
          </a:gsLst>
          <a:lin ang="2700000" scaled="1"/>
          <a:tileRect/>
        </a:gradFill>
        <a:effectLst/>
      </p:bgPr>
    </p:bg>
    <p:spTree>
      <p:nvGrpSpPr>
        <p:cNvPr id="1" name=""/>
        <p:cNvGrpSpPr/>
        <p:nvPr/>
      </p:nvGrpSpPr>
      <p:grpSpPr>
        <a:xfrm>
          <a:off x="0" y="0"/>
          <a:ext cx="0" cy="0"/>
          <a:chOff x="0" y="0"/>
          <a:chExt cx="0" cy="0"/>
        </a:xfrm>
      </p:grpSpPr>
      <p:pic>
        <p:nvPicPr>
          <p:cNvPr id="69" name="Image 68">
            <a:extLst>
              <a:ext uri="{FF2B5EF4-FFF2-40B4-BE49-F238E27FC236}">
                <a16:creationId xmlns:a16="http://schemas.microsoft.com/office/drawing/2014/main" xmlns="" id="{2EC2226A-D458-8540-BB21-E231C9A8E78C}"/>
              </a:ext>
            </a:extLst>
          </p:cNvPr>
          <p:cNvPicPr>
            <a:picLocks noChangeAspect="1"/>
          </p:cNvPicPr>
          <p:nvPr/>
        </p:nvPicPr>
        <p:blipFill>
          <a:blip r:embed="rId4">
            <a:alphaModFix amt="35000"/>
            <a:extLst>
              <a:ext uri="{BEBA8EAE-BF5A-486C-A8C5-ECC9F3942E4B}">
                <a14:imgProps xmlns:a14="http://schemas.microsoft.com/office/drawing/2010/main">
                  <a14:imgLayer>
                    <a14:imgEffect>
                      <a14:brightnessContrast bright="1000" contrast="37000"/>
                    </a14:imgEffect>
                  </a14:imgLayer>
                </a14:imgProps>
              </a:ext>
            </a:extLst>
          </a:blip>
          <a:stretch>
            <a:fillRect/>
          </a:stretch>
        </p:blipFill>
        <p:spPr>
          <a:xfrm>
            <a:off x="23730881" y="8730862"/>
            <a:ext cx="10046582" cy="10046582"/>
          </a:xfrm>
          <a:prstGeom prst="rect">
            <a:avLst/>
          </a:prstGeom>
          <a:effectLst>
            <a:glow>
              <a:schemeClr val="accent1"/>
            </a:glow>
          </a:effectLst>
        </p:spPr>
      </p:pic>
      <p:pic>
        <p:nvPicPr>
          <p:cNvPr id="5" name="Image 4">
            <a:extLst>
              <a:ext uri="{FF2B5EF4-FFF2-40B4-BE49-F238E27FC236}">
                <a16:creationId xmlns:a16="http://schemas.microsoft.com/office/drawing/2014/main" xmlns="" id="{CFE5C8E0-10D9-7B4D-99A7-03CF902E7D78}"/>
              </a:ext>
            </a:extLst>
          </p:cNvPr>
          <p:cNvPicPr>
            <a:picLocks noChangeAspect="1"/>
          </p:cNvPicPr>
          <p:nvPr/>
        </p:nvPicPr>
        <p:blipFill>
          <a:blip r:embed="rId4">
            <a:alphaModFix amt="77000"/>
            <a:extLst>
              <a:ext uri="{BEBA8EAE-BF5A-486C-A8C5-ECC9F3942E4B}">
                <a14:imgProps xmlns:a14="http://schemas.microsoft.com/office/drawing/2010/main">
                  <a14:imgLayer>
                    <a14:imgEffect>
                      <a14:brightnessContrast bright="1000" contrast="37000"/>
                    </a14:imgEffect>
                  </a14:imgLayer>
                </a14:imgProps>
              </a:ext>
            </a:extLst>
          </a:blip>
          <a:stretch>
            <a:fillRect/>
          </a:stretch>
        </p:blipFill>
        <p:spPr>
          <a:xfrm>
            <a:off x="-580565" y="-301112"/>
            <a:ext cx="10046582" cy="10046582"/>
          </a:xfrm>
          <a:prstGeom prst="rect">
            <a:avLst/>
          </a:prstGeom>
          <a:effectLst>
            <a:glow>
              <a:schemeClr val="accent1"/>
            </a:glow>
          </a:effectLst>
        </p:spPr>
      </p:pic>
      <p:sp>
        <p:nvSpPr>
          <p:cNvPr id="23489" name="Rectangle 961">
            <a:extLst>
              <a:ext uri="{FF2B5EF4-FFF2-40B4-BE49-F238E27FC236}">
                <a16:creationId xmlns:a16="http://schemas.microsoft.com/office/drawing/2014/main" xmlns="" id="{30A5C7CB-43A9-E040-BC3B-8A4D16837833}"/>
              </a:ext>
            </a:extLst>
          </p:cNvPr>
          <p:cNvSpPr>
            <a:spLocks noChangeArrowheads="1"/>
          </p:cNvSpPr>
          <p:nvPr/>
        </p:nvSpPr>
        <p:spPr bwMode="auto">
          <a:xfrm>
            <a:off x="11364668" y="3938316"/>
            <a:ext cx="16598523" cy="12018963"/>
          </a:xfrm>
          <a:prstGeom prst="rect">
            <a:avLst/>
          </a:prstGeom>
          <a:gradFill flip="none" rotWithShape="1">
            <a:gsLst>
              <a:gs pos="0">
                <a:schemeClr val="accent3">
                  <a:lumMod val="0"/>
                  <a:lumOff val="100000"/>
                  <a:alpha val="9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8100">
            <a:noFill/>
            <a:miter lim="800000"/>
            <a:headEnd/>
            <a:tailEnd/>
          </a:ln>
          <a:effectLst>
            <a:outerShdw blurRad="63500" dist="89803" dir="2700000" algn="ctr" rotWithShape="0">
              <a:schemeClr val="tx1">
                <a:alpha val="74998"/>
              </a:schemeClr>
            </a:outerShdw>
          </a:effectLst>
        </p:spPr>
        <p:txBody>
          <a:bodyPr wrap="none" anchor="ctr"/>
          <a:lstStyle/>
          <a:p>
            <a:pPr algn="ctr">
              <a:defRPr/>
            </a:pPr>
            <a:endParaRPr lang="fr-CA">
              <a:latin typeface="Times New Roman" pitchFamily="-108" charset="0"/>
              <a:ea typeface="+mn-ea"/>
            </a:endParaRPr>
          </a:p>
        </p:txBody>
      </p:sp>
      <p:sp>
        <p:nvSpPr>
          <p:cNvPr id="23413" name="Rectangle 885">
            <a:extLst>
              <a:ext uri="{FF2B5EF4-FFF2-40B4-BE49-F238E27FC236}">
                <a16:creationId xmlns:a16="http://schemas.microsoft.com/office/drawing/2014/main" xmlns="" id="{998DD6CA-396C-0A49-B69E-4A38F6E3996E}"/>
              </a:ext>
            </a:extLst>
          </p:cNvPr>
          <p:cNvSpPr>
            <a:spLocks noChangeArrowheads="1"/>
          </p:cNvSpPr>
          <p:nvPr/>
        </p:nvSpPr>
        <p:spPr bwMode="auto">
          <a:xfrm>
            <a:off x="473424" y="380728"/>
            <a:ext cx="32009381" cy="3076575"/>
          </a:xfrm>
          <a:prstGeom prst="rect">
            <a:avLst/>
          </a:prstGeom>
          <a:gradFill flip="none" rotWithShape="1">
            <a:gsLst>
              <a:gs pos="0">
                <a:schemeClr val="accent3">
                  <a:alpha val="76000"/>
                  <a:lumMod val="0"/>
                  <a:lumOff val="100000"/>
                </a:schemeClr>
              </a:gs>
              <a:gs pos="69000">
                <a:schemeClr val="accent3">
                  <a:lumMod val="45000"/>
                  <a:lumOff val="55000"/>
                </a:schemeClr>
              </a:gs>
              <a:gs pos="89000">
                <a:schemeClr val="accent3">
                  <a:lumMod val="45000"/>
                  <a:lumOff val="55000"/>
                </a:schemeClr>
              </a:gs>
              <a:gs pos="100000">
                <a:schemeClr val="accent3">
                  <a:lumMod val="30000"/>
                  <a:lumOff val="70000"/>
                </a:schemeClr>
              </a:gs>
            </a:gsLst>
            <a:lin ang="5400000" scaled="1"/>
            <a:tileRect/>
          </a:gradFill>
          <a:ln w="38100">
            <a:noFill/>
            <a:miter lim="800000"/>
            <a:headEnd/>
            <a:tailEnd/>
          </a:ln>
          <a:effectLst>
            <a:outerShdw blurRad="63500" dist="89803" dir="2700000" algn="ctr" rotWithShape="0">
              <a:schemeClr val="tx1">
                <a:alpha val="74998"/>
              </a:schemeClr>
            </a:outerShdw>
          </a:effectLst>
        </p:spPr>
        <p:txBody>
          <a:bodyPr wrap="none" anchor="ctr"/>
          <a:lstStyle/>
          <a:p>
            <a:pPr>
              <a:defRPr/>
            </a:pPr>
            <a:endParaRPr lang="fr-FR">
              <a:latin typeface="Times New Roman" pitchFamily="-108" charset="0"/>
              <a:ea typeface="+mn-ea"/>
            </a:endParaRPr>
          </a:p>
        </p:txBody>
      </p:sp>
      <p:sp>
        <p:nvSpPr>
          <p:cNvPr id="14340" name="Text Box 886">
            <a:extLst>
              <a:ext uri="{FF2B5EF4-FFF2-40B4-BE49-F238E27FC236}">
                <a16:creationId xmlns:a16="http://schemas.microsoft.com/office/drawing/2014/main" xmlns="" id="{40EA605D-698D-E040-B87B-37A00035A38B}"/>
              </a:ext>
            </a:extLst>
          </p:cNvPr>
          <p:cNvSpPr txBox="1">
            <a:spLocks noChangeArrowheads="1"/>
          </p:cNvSpPr>
          <p:nvPr/>
        </p:nvSpPr>
        <p:spPr bwMode="auto">
          <a:xfrm>
            <a:off x="7098160" y="726189"/>
            <a:ext cx="22328706" cy="260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lnSpc>
                <a:spcPct val="90000"/>
              </a:lnSpc>
            </a:pPr>
            <a:r>
              <a:rPr lang="fr-CA" altLang="fr-FR" sz="4500" b="1" dirty="0">
                <a:latin typeface="Arial" panose="020B0604020202020204" pitchFamily="34" charset="0"/>
              </a:rPr>
              <a:t>Écrire votre titre ici en Majuscule minuscules, fonte Arial recommandée, </a:t>
            </a:r>
          </a:p>
          <a:p>
            <a:pPr algn="ctr">
              <a:lnSpc>
                <a:spcPct val="90000"/>
              </a:lnSpc>
            </a:pPr>
            <a:r>
              <a:rPr lang="fr-CA" altLang="fr-FR" sz="4500" b="1" dirty="0">
                <a:latin typeface="Arial" panose="020B0604020202020204" pitchFamily="34" charset="0"/>
              </a:rPr>
              <a:t>en respectant un dégagement requis autour des logos</a:t>
            </a:r>
            <a:endParaRPr lang="fr-CA" altLang="fr-FR" sz="5500" b="1" dirty="0">
              <a:latin typeface="Arial" panose="020B0604020202020204" pitchFamily="34" charset="0"/>
            </a:endParaRPr>
          </a:p>
          <a:p>
            <a:pPr algn="ctr">
              <a:lnSpc>
                <a:spcPct val="90000"/>
              </a:lnSpc>
            </a:pPr>
            <a:endParaRPr lang="fr-CA" altLang="fr-FR" sz="1400" dirty="0">
              <a:latin typeface="Arial" panose="020B0604020202020204" pitchFamily="34" charset="0"/>
            </a:endParaRPr>
          </a:p>
          <a:p>
            <a:pPr algn="ctr">
              <a:lnSpc>
                <a:spcPct val="90000"/>
              </a:lnSpc>
            </a:pPr>
            <a:r>
              <a:rPr lang="fr-CA" altLang="fr-FR" sz="4000" dirty="0">
                <a:latin typeface="Arial" panose="020B0604020202020204" pitchFamily="34" charset="0"/>
              </a:rPr>
              <a:t>Auteurs</a:t>
            </a:r>
          </a:p>
          <a:p>
            <a:pPr algn="ctr">
              <a:lnSpc>
                <a:spcPct val="90000"/>
              </a:lnSpc>
            </a:pPr>
            <a:endParaRPr lang="fr-CA" altLang="fr-FR" sz="1200" dirty="0">
              <a:latin typeface="Arial" panose="020B0604020202020204" pitchFamily="34" charset="0"/>
            </a:endParaRPr>
          </a:p>
          <a:p>
            <a:pPr algn="ctr"/>
            <a:r>
              <a:rPr lang="fr-CA" altLang="fr-FR" sz="2300" dirty="0">
                <a:latin typeface="Arial" panose="020B0604020202020204" pitchFamily="34" charset="0"/>
              </a:rPr>
              <a:t>Centre de recherche de l’Institut universitaire de cardiologie et de pneumologie de </a:t>
            </a:r>
            <a:r>
              <a:rPr lang="fr-CA" altLang="fr-FR" sz="2300" dirty="0" smtClean="0">
                <a:latin typeface="Arial" panose="020B0604020202020204" pitchFamily="34" charset="0"/>
              </a:rPr>
              <a:t>Québec – Université Laval, </a:t>
            </a:r>
            <a:r>
              <a:rPr lang="fr-CA" altLang="fr-FR" sz="2300" dirty="0">
                <a:latin typeface="Arial" panose="020B0604020202020204" pitchFamily="34" charset="0"/>
              </a:rPr>
              <a:t>Québec, Canada</a:t>
            </a:r>
          </a:p>
        </p:txBody>
      </p:sp>
      <p:sp>
        <p:nvSpPr>
          <p:cNvPr id="23417" name="Rectangle 889">
            <a:extLst>
              <a:ext uri="{FF2B5EF4-FFF2-40B4-BE49-F238E27FC236}">
                <a16:creationId xmlns:a16="http://schemas.microsoft.com/office/drawing/2014/main" xmlns="" id="{572B80B5-0184-214E-94BE-F54B743BBF94}"/>
              </a:ext>
            </a:extLst>
          </p:cNvPr>
          <p:cNvSpPr>
            <a:spLocks noChangeArrowheads="1"/>
          </p:cNvSpPr>
          <p:nvPr/>
        </p:nvSpPr>
        <p:spPr bwMode="auto">
          <a:xfrm>
            <a:off x="4929598" y="3938316"/>
            <a:ext cx="6023504" cy="12018963"/>
          </a:xfrm>
          <a:prstGeom prst="rect">
            <a:avLst/>
          </a:prstGeom>
          <a:gradFill flip="none" rotWithShape="1">
            <a:gsLst>
              <a:gs pos="0">
                <a:schemeClr val="accent3">
                  <a:lumMod val="5000"/>
                  <a:lumOff val="95000"/>
                  <a:alpha val="91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8100">
            <a:noFill/>
            <a:miter lim="800000"/>
            <a:headEnd/>
            <a:tailEnd/>
          </a:ln>
          <a:effectLst>
            <a:outerShdw blurRad="63500" dist="89803" dir="2700000" algn="ctr" rotWithShape="0">
              <a:schemeClr val="tx1">
                <a:alpha val="74998"/>
              </a:schemeClr>
            </a:outerShdw>
          </a:effectLst>
        </p:spPr>
        <p:txBody>
          <a:bodyPr wrap="none" anchor="ctr"/>
          <a:lstStyle/>
          <a:p>
            <a:pPr algn="ctr">
              <a:defRPr/>
            </a:pPr>
            <a:endParaRPr lang="fr-CA">
              <a:latin typeface="Times New Roman" pitchFamily="-108" charset="0"/>
              <a:ea typeface="+mn-ea"/>
            </a:endParaRPr>
          </a:p>
        </p:txBody>
      </p:sp>
      <p:sp>
        <p:nvSpPr>
          <p:cNvPr id="23418" name="Rectangle 890">
            <a:extLst>
              <a:ext uri="{FF2B5EF4-FFF2-40B4-BE49-F238E27FC236}">
                <a16:creationId xmlns:a16="http://schemas.microsoft.com/office/drawing/2014/main" xmlns="" id="{068F7E50-1EA9-3341-ABE2-1EC08A05CEC6}"/>
              </a:ext>
            </a:extLst>
          </p:cNvPr>
          <p:cNvSpPr>
            <a:spLocks noChangeArrowheads="1"/>
          </p:cNvSpPr>
          <p:nvPr/>
        </p:nvSpPr>
        <p:spPr bwMode="auto">
          <a:xfrm>
            <a:off x="459135" y="3922440"/>
            <a:ext cx="4084638" cy="5116512"/>
          </a:xfrm>
          <a:prstGeom prst="rect">
            <a:avLst/>
          </a:prstGeom>
          <a:gradFill flip="none" rotWithShape="1">
            <a:gsLst>
              <a:gs pos="0">
                <a:schemeClr val="accent3">
                  <a:lumMod val="5000"/>
                  <a:lumOff val="95000"/>
                  <a:alpha val="89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8100">
            <a:noFill/>
            <a:miter lim="800000"/>
            <a:headEnd/>
            <a:tailEnd/>
          </a:ln>
          <a:effectLst>
            <a:outerShdw blurRad="63500" dist="89803" dir="2700000" algn="ctr" rotWithShape="0">
              <a:schemeClr val="tx1">
                <a:alpha val="74998"/>
              </a:schemeClr>
            </a:outerShdw>
          </a:effectLst>
        </p:spPr>
        <p:txBody>
          <a:bodyPr wrap="none" anchor="ctr"/>
          <a:lstStyle/>
          <a:p>
            <a:pPr>
              <a:defRPr/>
            </a:pPr>
            <a:endParaRPr lang="fr-FR">
              <a:latin typeface="Times New Roman" pitchFamily="-108" charset="0"/>
              <a:ea typeface="+mn-ea"/>
            </a:endParaRPr>
          </a:p>
        </p:txBody>
      </p:sp>
      <p:sp>
        <p:nvSpPr>
          <p:cNvPr id="23419" name="Rectangle 891">
            <a:extLst>
              <a:ext uri="{FF2B5EF4-FFF2-40B4-BE49-F238E27FC236}">
                <a16:creationId xmlns:a16="http://schemas.microsoft.com/office/drawing/2014/main" xmlns="" id="{386E1CD9-C504-E14F-A631-C33E1070E744}"/>
              </a:ext>
            </a:extLst>
          </p:cNvPr>
          <p:cNvSpPr>
            <a:spLocks noChangeArrowheads="1"/>
          </p:cNvSpPr>
          <p:nvPr/>
        </p:nvSpPr>
        <p:spPr bwMode="auto">
          <a:xfrm>
            <a:off x="1487835" y="3725590"/>
            <a:ext cx="2027238" cy="3556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38100">
            <a:noFill/>
            <a:miter lim="800000"/>
            <a:headEnd/>
            <a:tailEnd/>
          </a:ln>
          <a:effectLst>
            <a:glow rad="76200">
              <a:schemeClr val="accent1">
                <a:alpha val="40000"/>
              </a:schemeClr>
            </a:glow>
            <a:outerShdw blurRad="50800" dist="38100" dir="2700000" algn="tl" rotWithShape="0">
              <a:prstClr val="black">
                <a:alpha val="40000"/>
              </a:prstClr>
            </a:outerShdw>
          </a:effectLst>
        </p:spPr>
        <p:txBody>
          <a:bodyPr wrap="none" anchor="ctr"/>
          <a:lstStyle/>
          <a:p>
            <a:pPr algn="ctr">
              <a:defRPr/>
            </a:pPr>
            <a:r>
              <a:rPr lang="fr-CA" sz="2000" b="1">
                <a:solidFill>
                  <a:schemeClr val="bg1"/>
                </a:solidFill>
                <a:latin typeface="Arial" pitchFamily="-108" charset="0"/>
                <a:ea typeface="+mn-ea"/>
              </a:rPr>
              <a:t>Abstract</a:t>
            </a:r>
          </a:p>
        </p:txBody>
      </p:sp>
      <p:sp>
        <p:nvSpPr>
          <p:cNvPr id="14344" name="Text Box 892">
            <a:extLst>
              <a:ext uri="{FF2B5EF4-FFF2-40B4-BE49-F238E27FC236}">
                <a16:creationId xmlns:a16="http://schemas.microsoft.com/office/drawing/2014/main" xmlns="" id="{BBFBB028-02C3-8E48-A1C5-092FC874903C}"/>
              </a:ext>
            </a:extLst>
          </p:cNvPr>
          <p:cNvSpPr txBox="1">
            <a:spLocks noChangeArrowheads="1"/>
          </p:cNvSpPr>
          <p:nvPr/>
        </p:nvSpPr>
        <p:spPr bwMode="auto">
          <a:xfrm>
            <a:off x="652810" y="4260578"/>
            <a:ext cx="36957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CA" altLang="fr-FR" sz="1400" dirty="0" err="1">
                <a:latin typeface="Arial" panose="020B0604020202020204" pitchFamily="34" charset="0"/>
              </a:rPr>
              <a:t>Bkjcbkjcc</a:t>
            </a:r>
            <a:r>
              <a:rPr lang="fr-CA" altLang="fr-FR" sz="1400" dirty="0">
                <a:latin typeface="Arial" panose="020B0604020202020204" pitchFamily="34" charset="0"/>
              </a:rPr>
              <a:t> </a:t>
            </a:r>
            <a:r>
              <a:rPr lang="fr-CA" altLang="fr-FR" sz="1400" dirty="0" err="1">
                <a:latin typeface="Arial" panose="020B0604020202020204" pitchFamily="34" charset="0"/>
              </a:rPr>
              <a:t>hcoa</a:t>
            </a:r>
            <a:r>
              <a:rPr lang="fr-CA" altLang="fr-FR" sz="1400" dirty="0">
                <a:latin typeface="Arial" panose="020B0604020202020204" pitchFamily="34" charset="0"/>
              </a:rPr>
              <a:t> </a:t>
            </a:r>
            <a:r>
              <a:rPr lang="fr-CA" altLang="fr-FR" sz="1400" dirty="0" err="1">
                <a:latin typeface="Arial" panose="020B0604020202020204" pitchFamily="34" charset="0"/>
              </a:rPr>
              <a:t>ansashcf</a:t>
            </a:r>
            <a:r>
              <a:rPr lang="fr-CA" altLang="fr-FR" sz="1400" dirty="0">
                <a:latin typeface="Arial" panose="020B0604020202020204" pitchFamily="34" charset="0"/>
              </a:rPr>
              <a:t> </a:t>
            </a:r>
            <a:r>
              <a:rPr lang="fr-CA" altLang="fr-FR" sz="1400" dirty="0" err="1">
                <a:latin typeface="Arial" panose="020B0604020202020204" pitchFamily="34" charset="0"/>
              </a:rPr>
              <a:t>aohc</a:t>
            </a:r>
            <a:r>
              <a:rPr lang="fr-CA" altLang="fr-FR" sz="1400" dirty="0">
                <a:latin typeface="Arial" panose="020B0604020202020204" pitchFamily="34" charset="0"/>
              </a:rPr>
              <a:t> </a:t>
            </a:r>
            <a:r>
              <a:rPr lang="fr-CA" altLang="fr-FR" sz="1400" dirty="0" err="1">
                <a:latin typeface="Arial" panose="020B0604020202020204" pitchFamily="34" charset="0"/>
              </a:rPr>
              <a:t>ggi</a:t>
            </a:r>
            <a:r>
              <a:rPr lang="fr-CA" altLang="fr-FR" sz="1400" dirty="0">
                <a:latin typeface="Arial" panose="020B0604020202020204" pitchFamily="34" charset="0"/>
              </a:rPr>
              <a:t>   </a:t>
            </a:r>
            <a:r>
              <a:rPr lang="fr-CA" altLang="fr-FR" sz="1400" dirty="0" err="1">
                <a:latin typeface="Arial" panose="020B0604020202020204" pitchFamily="34" charset="0"/>
              </a:rPr>
              <a:t>iai</a:t>
            </a:r>
            <a:r>
              <a:rPr lang="fr-CA" altLang="fr-FR" sz="1400" dirty="0">
                <a:latin typeface="Arial" panose="020B0604020202020204" pitchFamily="34" charset="0"/>
              </a:rPr>
              <a:t>  </a:t>
            </a:r>
            <a:r>
              <a:rPr lang="fr-CA" altLang="fr-FR" sz="1400" dirty="0" err="1">
                <a:latin typeface="Arial" panose="020B0604020202020204" pitchFamily="34" charset="0"/>
              </a:rPr>
              <a:t>gaig</a:t>
            </a:r>
            <a:r>
              <a:rPr lang="fr-CA" altLang="fr-FR" sz="1400" dirty="0">
                <a:latin typeface="Arial" panose="020B0604020202020204" pitchFamily="34" charset="0"/>
              </a:rPr>
              <a:t> i agi </a:t>
            </a:r>
            <a:r>
              <a:rPr lang="fr-CA" altLang="fr-FR" sz="1400" dirty="0" err="1">
                <a:latin typeface="Arial" panose="020B0604020202020204" pitchFamily="34" charset="0"/>
              </a:rPr>
              <a:t>giag</a:t>
            </a:r>
            <a:r>
              <a:rPr lang="fr-CA" altLang="fr-FR" sz="1400" dirty="0">
                <a:latin typeface="Arial" panose="020B0604020202020204" pitchFamily="34" charset="0"/>
              </a:rPr>
              <a:t>  </a:t>
            </a:r>
            <a:r>
              <a:rPr lang="fr-CA" altLang="fr-FR" sz="1400" dirty="0" err="1">
                <a:latin typeface="Arial" panose="020B0604020202020204" pitchFamily="34" charset="0"/>
              </a:rPr>
              <a:t>aigiagidg</a:t>
            </a:r>
            <a:r>
              <a:rPr lang="fr-CA" altLang="fr-FR" sz="1400" dirty="0">
                <a:latin typeface="Arial" panose="020B0604020202020204" pitchFamily="34" charset="0"/>
              </a:rPr>
              <a:t> </a:t>
            </a:r>
            <a:r>
              <a:rPr lang="fr-CA" altLang="fr-FR" sz="1400" dirty="0" err="1">
                <a:latin typeface="Arial" panose="020B0604020202020204" pitchFamily="34" charset="0"/>
              </a:rPr>
              <a:t>igaig</a:t>
            </a:r>
            <a:r>
              <a:rPr lang="fr-CA" altLang="fr-FR" sz="1400" dirty="0">
                <a:latin typeface="Arial" panose="020B0604020202020204" pitchFamily="34" charset="0"/>
              </a:rPr>
              <a:t> </a:t>
            </a:r>
            <a:r>
              <a:rPr lang="fr-CA" altLang="fr-FR" sz="1400" dirty="0" err="1">
                <a:latin typeface="Arial" panose="020B0604020202020204" pitchFamily="34" charset="0"/>
              </a:rPr>
              <a:t>aig</a:t>
            </a:r>
            <a:r>
              <a:rPr lang="fr-CA" altLang="fr-FR" sz="1400" dirty="0">
                <a:latin typeface="Arial" panose="020B0604020202020204" pitchFamily="34" charset="0"/>
              </a:rPr>
              <a:t> </a:t>
            </a:r>
            <a:r>
              <a:rPr lang="fr-CA" altLang="fr-FR" sz="1400" dirty="0" err="1">
                <a:latin typeface="Arial" panose="020B0604020202020204" pitchFamily="34" charset="0"/>
              </a:rPr>
              <a:t>iagi</a:t>
            </a:r>
            <a:r>
              <a:rPr lang="fr-CA" altLang="fr-FR" sz="1400" dirty="0">
                <a:latin typeface="Arial" panose="020B0604020202020204" pitchFamily="34" charset="0"/>
              </a:rPr>
              <a:t> gai </a:t>
            </a:r>
            <a:r>
              <a:rPr lang="fr-CA" altLang="fr-FR" sz="1400" dirty="0" err="1">
                <a:latin typeface="Arial" panose="020B0604020202020204" pitchFamily="34" charset="0"/>
              </a:rPr>
              <a:t>gaig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iagi</a:t>
            </a:r>
            <a:r>
              <a:rPr lang="fr-CA" altLang="fr-FR" sz="1400" dirty="0">
                <a:latin typeface="Arial" panose="020B0604020202020204" pitchFamily="34" charset="0"/>
              </a:rPr>
              <a:t> ag </a:t>
            </a:r>
            <a:r>
              <a:rPr lang="fr-CA" altLang="fr-FR" sz="1400" dirty="0" err="1">
                <a:latin typeface="Arial" panose="020B0604020202020204" pitchFamily="34" charset="0"/>
              </a:rPr>
              <a:t>igi</a:t>
            </a:r>
            <a:r>
              <a:rPr lang="fr-CA" altLang="fr-FR" sz="1400" dirty="0">
                <a:latin typeface="Arial" panose="020B0604020202020204" pitchFamily="34" charset="0"/>
              </a:rPr>
              <a:t> </a:t>
            </a:r>
            <a:r>
              <a:rPr lang="fr-CA" altLang="fr-FR" sz="1400" dirty="0" err="1">
                <a:latin typeface="Arial" panose="020B0604020202020204" pitchFamily="34" charset="0"/>
              </a:rPr>
              <a:t>gaig</a:t>
            </a:r>
            <a:r>
              <a:rPr lang="fr-CA" altLang="fr-FR" sz="1400" dirty="0">
                <a:latin typeface="Arial" panose="020B0604020202020204" pitchFamily="34" charset="0"/>
              </a:rPr>
              <a:t> </a:t>
            </a:r>
            <a:r>
              <a:rPr lang="fr-CA" altLang="fr-FR" sz="1400" dirty="0" err="1">
                <a:latin typeface="Arial" panose="020B0604020202020204" pitchFamily="34" charset="0"/>
              </a:rPr>
              <a:t>ia</a:t>
            </a:r>
            <a:r>
              <a:rPr lang="fr-CA" altLang="fr-FR" sz="1400" dirty="0">
                <a:latin typeface="Arial" panose="020B0604020202020204" pitchFamily="34" charset="0"/>
              </a:rPr>
              <a:t> </a:t>
            </a:r>
            <a:r>
              <a:rPr lang="fr-CA" altLang="fr-FR" sz="1400" dirty="0" err="1">
                <a:latin typeface="Arial" panose="020B0604020202020204" pitchFamily="34" charset="0"/>
              </a:rPr>
              <a:t>giag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gi </a:t>
            </a:r>
            <a:r>
              <a:rPr lang="fr-CA" altLang="fr-FR" sz="1400" dirty="0" err="1">
                <a:latin typeface="Arial" panose="020B0604020202020204" pitchFamily="34" charset="0"/>
              </a:rPr>
              <a:t>gaiidasid</a:t>
            </a:r>
            <a:r>
              <a:rPr lang="fr-CA" altLang="fr-FR" sz="1400" dirty="0">
                <a:latin typeface="Arial" panose="020B0604020202020204" pitchFamily="34" charset="0"/>
              </a:rPr>
              <a:t>  ha </a:t>
            </a:r>
            <a:r>
              <a:rPr lang="fr-CA" altLang="fr-FR" sz="1400" dirty="0" err="1">
                <a:latin typeface="Arial" panose="020B0604020202020204" pitchFamily="34" charset="0"/>
              </a:rPr>
              <a:t>ia</a:t>
            </a:r>
            <a:r>
              <a:rPr lang="fr-CA" altLang="fr-FR" sz="1400" dirty="0">
                <a:latin typeface="Arial" panose="020B0604020202020204" pitchFamily="34" charset="0"/>
              </a:rPr>
              <a:t> </a:t>
            </a:r>
            <a:r>
              <a:rPr lang="fr-CA" altLang="fr-FR" sz="1400" dirty="0" err="1">
                <a:latin typeface="Arial" panose="020B0604020202020204" pitchFamily="34" charset="0"/>
              </a:rPr>
              <a:t>iaiyaiy</a:t>
            </a:r>
            <a:r>
              <a:rPr lang="fr-CA" altLang="fr-FR" sz="1400" dirty="0">
                <a:latin typeface="Arial" panose="020B0604020202020204" pitchFamily="34" charset="0"/>
              </a:rPr>
              <a:t> </a:t>
            </a:r>
            <a:r>
              <a:rPr lang="fr-CA" altLang="fr-FR" sz="1400" dirty="0" err="1">
                <a:latin typeface="Arial" panose="020B0604020202020204" pitchFamily="34" charset="0"/>
              </a:rPr>
              <a:t>aiy</a:t>
            </a:r>
            <a:r>
              <a:rPr lang="fr-CA" altLang="fr-FR" sz="1400" dirty="0">
                <a:latin typeface="Arial" panose="020B0604020202020204" pitchFamily="34" charset="0"/>
              </a:rPr>
              <a:t> </a:t>
            </a:r>
            <a:r>
              <a:rPr lang="fr-CA" altLang="fr-FR" sz="1400" dirty="0" err="1">
                <a:latin typeface="Arial" panose="020B0604020202020204" pitchFamily="34" charset="0"/>
              </a:rPr>
              <a:t>iay</a:t>
            </a:r>
            <a:r>
              <a:rPr lang="fr-CA" altLang="fr-FR" sz="1400" dirty="0">
                <a:latin typeface="Arial" panose="020B0604020202020204" pitchFamily="34" charset="0"/>
              </a:rPr>
              <a:t> </a:t>
            </a:r>
            <a:r>
              <a:rPr lang="fr-CA" altLang="fr-FR" sz="1400" dirty="0" err="1">
                <a:latin typeface="Arial" panose="020B0604020202020204" pitchFamily="34" charset="0"/>
              </a:rPr>
              <a:t>iyiaydiy</a:t>
            </a:r>
            <a:r>
              <a:rPr lang="fr-CA" altLang="fr-FR" sz="1400" dirty="0">
                <a:latin typeface="Arial" panose="020B0604020202020204" pitchFamily="34" charset="0"/>
              </a:rPr>
              <a:t> </a:t>
            </a:r>
            <a:r>
              <a:rPr lang="fr-CA" altLang="fr-FR" sz="1400" dirty="0" err="1">
                <a:latin typeface="Arial" panose="020B0604020202020204" pitchFamily="34" charset="0"/>
              </a:rPr>
              <a:t>ya</a:t>
            </a:r>
            <a:r>
              <a:rPr lang="fr-CA" altLang="fr-FR" sz="1400" dirty="0">
                <a:latin typeface="Arial" panose="020B0604020202020204" pitchFamily="34" charset="0"/>
              </a:rPr>
              <a:t> </a:t>
            </a:r>
            <a:r>
              <a:rPr lang="fr-CA" altLang="fr-FR" sz="1400" dirty="0" err="1">
                <a:latin typeface="Arial" panose="020B0604020202020204" pitchFamily="34" charset="0"/>
              </a:rPr>
              <a:t>yai</a:t>
            </a:r>
            <a:r>
              <a:rPr lang="fr-CA" altLang="fr-FR" sz="1400" dirty="0">
                <a:latin typeface="Arial" panose="020B0604020202020204" pitchFamily="34" charset="0"/>
              </a:rPr>
              <a:t> </a:t>
            </a:r>
            <a:r>
              <a:rPr lang="fr-CA" altLang="fr-FR" sz="1400" dirty="0" err="1">
                <a:latin typeface="Arial" panose="020B0604020202020204" pitchFamily="34" charset="0"/>
              </a:rPr>
              <a:t>yay</a:t>
            </a:r>
            <a:r>
              <a:rPr lang="fr-CA" altLang="fr-FR" sz="1400" dirty="0">
                <a:latin typeface="Arial" panose="020B0604020202020204" pitchFamily="34" charset="0"/>
              </a:rPr>
              <a:t> </a:t>
            </a:r>
            <a:r>
              <a:rPr lang="fr-CA" altLang="fr-FR" sz="1400" dirty="0" err="1">
                <a:latin typeface="Arial" panose="020B0604020202020204" pitchFamily="34" charset="0"/>
              </a:rPr>
              <a:t>dyi</a:t>
            </a:r>
            <a:r>
              <a:rPr lang="fr-CA" altLang="fr-FR" sz="1400" dirty="0">
                <a:latin typeface="Arial" panose="020B0604020202020204" pitchFamily="34" charset="0"/>
              </a:rPr>
              <a:t> </a:t>
            </a:r>
            <a:r>
              <a:rPr lang="fr-CA" altLang="fr-FR" sz="1400" dirty="0" err="1">
                <a:latin typeface="Arial" panose="020B0604020202020204" pitchFamily="34" charset="0"/>
              </a:rPr>
              <a:t>uya</a:t>
            </a:r>
            <a:r>
              <a:rPr lang="fr-CA" altLang="fr-FR" sz="1400" dirty="0">
                <a:latin typeface="Arial" panose="020B0604020202020204" pitchFamily="34" charset="0"/>
              </a:rPr>
              <a:t> au y </a:t>
            </a:r>
            <a:r>
              <a:rPr lang="fr-CA" altLang="fr-FR" sz="1400" dirty="0" err="1">
                <a:latin typeface="Arial" panose="020B0604020202020204" pitchFamily="34" charset="0"/>
              </a:rPr>
              <a:t>aydayd</a:t>
            </a:r>
            <a:r>
              <a:rPr lang="fr-CA" altLang="fr-FR" sz="1400" dirty="0">
                <a:latin typeface="Arial" panose="020B0604020202020204" pitchFamily="34" charset="0"/>
              </a:rPr>
              <a:t> </a:t>
            </a:r>
            <a:r>
              <a:rPr lang="fr-CA" altLang="fr-FR" sz="1400" dirty="0" err="1">
                <a:latin typeface="Arial" panose="020B0604020202020204" pitchFamily="34" charset="0"/>
              </a:rPr>
              <a:t>ya</a:t>
            </a:r>
            <a:endParaRPr lang="fr-CA" altLang="fr-FR" sz="1400" dirty="0">
              <a:latin typeface="Arial" panose="020B0604020202020204" pitchFamily="34" charset="0"/>
            </a:endParaRPr>
          </a:p>
          <a:p>
            <a:r>
              <a:rPr lang="fr-CA" altLang="fr-FR" sz="1400" dirty="0" err="1">
                <a:latin typeface="Arial" panose="020B0604020202020204" pitchFamily="34" charset="0"/>
              </a:rPr>
              <a:t>uhq</a:t>
            </a:r>
            <a:r>
              <a:rPr lang="fr-CA" altLang="fr-FR" sz="1400" dirty="0">
                <a:latin typeface="Arial" panose="020B0604020202020204" pitchFamily="34" charset="0"/>
              </a:rPr>
              <a:t> </a:t>
            </a:r>
            <a:r>
              <a:rPr lang="fr-CA" altLang="fr-FR" sz="1400" dirty="0" err="1">
                <a:latin typeface="Arial" panose="020B0604020202020204" pitchFamily="34" charset="0"/>
              </a:rPr>
              <a:t>yd</a:t>
            </a:r>
            <a:r>
              <a:rPr lang="fr-CA" altLang="fr-FR" sz="1400" dirty="0">
                <a:latin typeface="Arial" panose="020B0604020202020204" pitchFamily="34" charset="0"/>
              </a:rPr>
              <a:t> 8y </a:t>
            </a:r>
            <a:r>
              <a:rPr lang="fr-CA" altLang="fr-FR" sz="1400" dirty="0" err="1">
                <a:latin typeface="Arial" panose="020B0604020202020204" pitchFamily="34" charset="0"/>
              </a:rPr>
              <a:t>yd</a:t>
            </a:r>
            <a:r>
              <a:rPr lang="fr-CA" altLang="fr-FR" sz="1400" dirty="0">
                <a:latin typeface="Arial" panose="020B0604020202020204" pitchFamily="34" charset="0"/>
              </a:rPr>
              <a:t> 7qt7 y y7y y7dyyd 9yd7qydd </a:t>
            </a:r>
            <a:r>
              <a:rPr lang="fr-CA" altLang="fr-FR" sz="1400" dirty="0" err="1">
                <a:latin typeface="Arial" panose="020B0604020202020204" pitchFamily="34" charset="0"/>
              </a:rPr>
              <a:t>agd</a:t>
            </a:r>
            <a:r>
              <a:rPr lang="fr-CA" altLang="fr-FR" sz="1400" dirty="0">
                <a:latin typeface="Arial" panose="020B0604020202020204" pitchFamily="34" charset="0"/>
              </a:rPr>
              <a:t> </a:t>
            </a:r>
            <a:r>
              <a:rPr lang="fr-CA" altLang="fr-FR" sz="1400" dirty="0" err="1">
                <a:latin typeface="Arial" panose="020B0604020202020204" pitchFamily="34" charset="0"/>
              </a:rPr>
              <a:t>hgd</a:t>
            </a:r>
            <a:r>
              <a:rPr lang="fr-CA" altLang="fr-FR" sz="1400" dirty="0">
                <a:latin typeface="Arial" panose="020B0604020202020204" pitchFamily="34" charset="0"/>
              </a:rPr>
              <a:t> </a:t>
            </a:r>
            <a:r>
              <a:rPr lang="fr-CA" altLang="fr-FR" sz="1400" dirty="0" err="1">
                <a:latin typeface="Arial" panose="020B0604020202020204" pitchFamily="34" charset="0"/>
              </a:rPr>
              <a:t>hadhagyah</a:t>
            </a:r>
            <a:r>
              <a:rPr lang="fr-CA" altLang="fr-FR" sz="1400" dirty="0">
                <a:latin typeface="Arial" panose="020B0604020202020204" pitchFamily="34" charset="0"/>
              </a:rPr>
              <a:t> wu </a:t>
            </a:r>
            <a:r>
              <a:rPr lang="fr-CA" altLang="fr-FR" sz="1400" dirty="0" err="1">
                <a:latin typeface="Arial" panose="020B0604020202020204" pitchFamily="34" charset="0"/>
              </a:rPr>
              <a:t>dh</a:t>
            </a:r>
            <a:r>
              <a:rPr lang="fr-CA" altLang="fr-FR" sz="1400" dirty="0">
                <a:latin typeface="Arial" panose="020B0604020202020204" pitchFamily="34" charset="0"/>
              </a:rPr>
              <a:t> wu w </a:t>
            </a:r>
            <a:r>
              <a:rPr lang="fr-CA" altLang="fr-FR" sz="1400" dirty="0" err="1">
                <a:latin typeface="Arial" panose="020B0604020202020204" pitchFamily="34" charset="0"/>
              </a:rPr>
              <a:t>uw</a:t>
            </a:r>
            <a:r>
              <a:rPr lang="fr-CA" altLang="fr-FR" sz="1400" dirty="0">
                <a:latin typeface="Arial" panose="020B0604020202020204" pitchFamily="34" charset="0"/>
              </a:rPr>
              <a:t>  </a:t>
            </a:r>
            <a:r>
              <a:rPr lang="fr-CA" altLang="fr-FR" sz="1400" dirty="0" err="1">
                <a:latin typeface="Arial" panose="020B0604020202020204" pitchFamily="34" charset="0"/>
              </a:rPr>
              <a:t>hfphcvao</a:t>
            </a:r>
            <a:r>
              <a:rPr lang="fr-CA" altLang="fr-FR" sz="1400" dirty="0">
                <a:latin typeface="Arial" panose="020B0604020202020204" pitchFamily="34" charset="0"/>
              </a:rPr>
              <a:t> uyhap9chah </a:t>
            </a:r>
            <a:r>
              <a:rPr lang="fr-CA" altLang="fr-FR" sz="1400" dirty="0" err="1">
                <a:latin typeface="Arial" panose="020B0604020202020204" pitchFamily="34" charset="0"/>
              </a:rPr>
              <a:t>hhuhu</a:t>
            </a:r>
            <a:r>
              <a:rPr lang="fr-CA" altLang="fr-FR" sz="1400" dirty="0">
                <a:latin typeface="Arial" panose="020B0604020202020204" pitchFamily="34" charset="0"/>
              </a:rPr>
              <a:t>  </a:t>
            </a:r>
            <a:r>
              <a:rPr lang="fr-CA" altLang="fr-FR" sz="1400" dirty="0" err="1">
                <a:latin typeface="Arial" panose="020B0604020202020204" pitchFamily="34" charset="0"/>
              </a:rPr>
              <a:t>huahuhh</a:t>
            </a:r>
            <a:r>
              <a:rPr lang="fr-CA" altLang="fr-FR" sz="1400" dirty="0">
                <a:latin typeface="Arial" panose="020B0604020202020204" pitchFamily="34" charset="0"/>
              </a:rPr>
              <a:t> </a:t>
            </a:r>
            <a:r>
              <a:rPr lang="fr-CA" altLang="fr-FR" sz="1400" dirty="0" err="1">
                <a:latin typeface="Arial" panose="020B0604020202020204" pitchFamily="34" charset="0"/>
              </a:rPr>
              <a:t>uh</a:t>
            </a:r>
            <a:r>
              <a:rPr lang="fr-CA" altLang="fr-FR" sz="1400" dirty="0">
                <a:latin typeface="Arial" panose="020B0604020202020204" pitchFamily="34" charset="0"/>
              </a:rPr>
              <a:t> </a:t>
            </a:r>
            <a:r>
              <a:rPr lang="fr-CA" altLang="fr-FR" sz="1400" dirty="0" err="1">
                <a:latin typeface="Arial" panose="020B0604020202020204" pitchFamily="34" charset="0"/>
              </a:rPr>
              <a:t>jnkxcnkzn</a:t>
            </a:r>
            <a:r>
              <a:rPr lang="fr-CA" altLang="fr-FR" sz="1400" dirty="0">
                <a:latin typeface="Arial" panose="020B0604020202020204" pitchFamily="34" charset="0"/>
              </a:rPr>
              <a:t> </a:t>
            </a:r>
            <a:r>
              <a:rPr lang="fr-CA" altLang="fr-FR" sz="1400" dirty="0" err="1">
                <a:latin typeface="Arial" panose="020B0604020202020204" pitchFamily="34" charset="0"/>
              </a:rPr>
              <a:t>njnj</a:t>
            </a:r>
            <a:r>
              <a:rPr lang="fr-CA" altLang="fr-FR" sz="1400" dirty="0">
                <a:latin typeface="Arial" panose="020B0604020202020204" pitchFamily="34" charset="0"/>
              </a:rPr>
              <a:t> </a:t>
            </a:r>
            <a:r>
              <a:rPr lang="fr-CA" altLang="fr-FR" sz="1400" dirty="0" err="1">
                <a:latin typeface="Arial" panose="020B0604020202020204" pitchFamily="34" charset="0"/>
              </a:rPr>
              <a:t>jjakjo</a:t>
            </a:r>
            <a:r>
              <a:rPr lang="fr-CA" altLang="fr-FR" sz="1400" dirty="0">
                <a:latin typeface="Arial" panose="020B0604020202020204" pitchFamily="34" charset="0"/>
              </a:rPr>
              <a:t> </a:t>
            </a:r>
            <a:r>
              <a:rPr lang="fr-CA" altLang="fr-FR" sz="1400" dirty="0" err="1">
                <a:latin typeface="Arial" panose="020B0604020202020204" pitchFamily="34" charset="0"/>
              </a:rPr>
              <a:t>jkjoaj</a:t>
            </a:r>
            <a:r>
              <a:rPr lang="fr-CA" altLang="fr-FR" sz="1400" dirty="0">
                <a:latin typeface="Arial" panose="020B0604020202020204" pitchFamily="34" charset="0"/>
              </a:rPr>
              <a:t> </a:t>
            </a:r>
            <a:r>
              <a:rPr lang="fr-CA" altLang="fr-FR" sz="1400" dirty="0" err="1">
                <a:latin typeface="Arial" panose="020B0604020202020204" pitchFamily="34" charset="0"/>
              </a:rPr>
              <a:t>joajfoj</a:t>
            </a:r>
            <a:r>
              <a:rPr lang="fr-CA" altLang="fr-FR" sz="1400" dirty="0">
                <a:latin typeface="Arial" panose="020B0604020202020204" pitchFamily="34" charset="0"/>
              </a:rPr>
              <a:t> </a:t>
            </a:r>
            <a:r>
              <a:rPr lang="fr-CA" altLang="fr-FR" sz="1400" dirty="0" err="1">
                <a:latin typeface="Arial" panose="020B0604020202020204" pitchFamily="34" charset="0"/>
              </a:rPr>
              <a:t>ao</a:t>
            </a:r>
            <a:r>
              <a:rPr lang="fr-CA" altLang="fr-FR" sz="1400" dirty="0">
                <a:latin typeface="Arial" panose="020B0604020202020204" pitchFamily="34" charset="0"/>
              </a:rPr>
              <a:t> </a:t>
            </a:r>
            <a:r>
              <a:rPr lang="fr-CA" altLang="fr-FR" sz="1400" dirty="0" err="1">
                <a:latin typeface="Arial" panose="020B0604020202020204" pitchFamily="34" charset="0"/>
              </a:rPr>
              <a:t>ijoi</a:t>
            </a:r>
            <a:r>
              <a:rPr lang="fr-CA" altLang="fr-FR" sz="1400" dirty="0">
                <a:latin typeface="Arial" panose="020B0604020202020204" pitchFamily="34" charset="0"/>
              </a:rPr>
              <a:t> </a:t>
            </a:r>
            <a:r>
              <a:rPr lang="fr-CA" altLang="fr-FR" sz="1400" dirty="0" err="1">
                <a:latin typeface="Arial" panose="020B0604020202020204" pitchFamily="34" charset="0"/>
              </a:rPr>
              <a:t>ao</a:t>
            </a:r>
            <a:r>
              <a:rPr lang="fr-CA" altLang="fr-FR" sz="1400" dirty="0">
                <a:latin typeface="Arial" panose="020B0604020202020204" pitchFamily="34" charset="0"/>
              </a:rPr>
              <a:t> </a:t>
            </a:r>
            <a:r>
              <a:rPr lang="fr-CA" altLang="fr-FR" sz="1400" dirty="0" err="1">
                <a:latin typeface="Arial" panose="020B0604020202020204" pitchFamily="34" charset="0"/>
              </a:rPr>
              <a:t>oao</a:t>
            </a:r>
            <a:endParaRPr lang="fr-CA" altLang="fr-FR" sz="1400" dirty="0">
              <a:latin typeface="Arial" panose="020B0604020202020204" pitchFamily="34" charset="0"/>
            </a:endParaRPr>
          </a:p>
          <a:p>
            <a:r>
              <a:rPr lang="fr-CA" altLang="fr-FR" sz="1400" dirty="0" err="1">
                <a:latin typeface="Arial" panose="020B0604020202020204" pitchFamily="34" charset="0"/>
              </a:rPr>
              <a:t>Bkjcbkjcc</a:t>
            </a:r>
            <a:r>
              <a:rPr lang="fr-CA" altLang="fr-FR" sz="1400" dirty="0">
                <a:latin typeface="Arial" panose="020B0604020202020204" pitchFamily="34" charset="0"/>
              </a:rPr>
              <a:t> </a:t>
            </a:r>
            <a:r>
              <a:rPr lang="fr-CA" altLang="fr-FR" sz="1400" dirty="0" err="1">
                <a:latin typeface="Arial" panose="020B0604020202020204" pitchFamily="34" charset="0"/>
              </a:rPr>
              <a:t>hcoa</a:t>
            </a:r>
            <a:r>
              <a:rPr lang="fr-CA" altLang="fr-FR" sz="1400" dirty="0">
                <a:latin typeface="Arial" panose="020B0604020202020204" pitchFamily="34" charset="0"/>
              </a:rPr>
              <a:t> </a:t>
            </a:r>
            <a:r>
              <a:rPr lang="fr-CA" altLang="fr-FR" sz="1400" dirty="0" err="1">
                <a:latin typeface="Arial" panose="020B0604020202020204" pitchFamily="34" charset="0"/>
              </a:rPr>
              <a:t>ansashcf</a:t>
            </a:r>
            <a:r>
              <a:rPr lang="fr-CA" altLang="fr-FR" sz="1400" dirty="0">
                <a:latin typeface="Arial" panose="020B0604020202020204" pitchFamily="34" charset="0"/>
              </a:rPr>
              <a:t> </a:t>
            </a:r>
            <a:r>
              <a:rPr lang="fr-CA" altLang="fr-FR" sz="1400" dirty="0" err="1">
                <a:latin typeface="Arial" panose="020B0604020202020204" pitchFamily="34" charset="0"/>
              </a:rPr>
              <a:t>aohc</a:t>
            </a:r>
            <a:r>
              <a:rPr lang="fr-CA" altLang="fr-FR" sz="1400" dirty="0">
                <a:latin typeface="Arial" panose="020B0604020202020204" pitchFamily="34" charset="0"/>
              </a:rPr>
              <a:t> </a:t>
            </a:r>
            <a:r>
              <a:rPr lang="fr-CA" altLang="fr-FR" sz="1400" dirty="0" err="1">
                <a:latin typeface="Arial" panose="020B0604020202020204" pitchFamily="34" charset="0"/>
              </a:rPr>
              <a:t>ggi</a:t>
            </a:r>
            <a:r>
              <a:rPr lang="fr-CA" altLang="fr-FR" sz="1400" dirty="0">
                <a:latin typeface="Arial" panose="020B0604020202020204" pitchFamily="34" charset="0"/>
              </a:rPr>
              <a:t>   </a:t>
            </a:r>
            <a:r>
              <a:rPr lang="fr-CA" altLang="fr-FR" sz="1400" dirty="0" err="1">
                <a:latin typeface="Arial" panose="020B0604020202020204" pitchFamily="34" charset="0"/>
              </a:rPr>
              <a:t>iai</a:t>
            </a:r>
            <a:r>
              <a:rPr lang="fr-CA" altLang="fr-FR" sz="1400" dirty="0">
                <a:latin typeface="Arial" panose="020B0604020202020204" pitchFamily="34" charset="0"/>
              </a:rPr>
              <a:t>  </a:t>
            </a:r>
            <a:r>
              <a:rPr lang="fr-CA" altLang="fr-FR" sz="1400" dirty="0" err="1">
                <a:latin typeface="Arial" panose="020B0604020202020204" pitchFamily="34" charset="0"/>
              </a:rPr>
              <a:t>gaig</a:t>
            </a:r>
            <a:r>
              <a:rPr lang="fr-CA" altLang="fr-FR" sz="1400" dirty="0">
                <a:latin typeface="Arial" panose="020B0604020202020204" pitchFamily="34" charset="0"/>
              </a:rPr>
              <a:t> i agi </a:t>
            </a:r>
            <a:r>
              <a:rPr lang="fr-CA" altLang="fr-FR" sz="1400" dirty="0" err="1">
                <a:latin typeface="Arial" panose="020B0604020202020204" pitchFamily="34" charset="0"/>
              </a:rPr>
              <a:t>giag</a:t>
            </a:r>
            <a:r>
              <a:rPr lang="fr-CA" altLang="fr-FR" sz="1400" dirty="0">
                <a:latin typeface="Arial" panose="020B0604020202020204" pitchFamily="34" charset="0"/>
              </a:rPr>
              <a:t>  </a:t>
            </a:r>
            <a:r>
              <a:rPr lang="fr-CA" altLang="fr-FR" sz="1400" dirty="0" err="1">
                <a:latin typeface="Arial" panose="020B0604020202020204" pitchFamily="34" charset="0"/>
              </a:rPr>
              <a:t>aigiagidg</a:t>
            </a:r>
            <a:r>
              <a:rPr lang="fr-CA" altLang="fr-FR" sz="1400" dirty="0">
                <a:latin typeface="Arial" panose="020B0604020202020204" pitchFamily="34" charset="0"/>
              </a:rPr>
              <a:t> </a:t>
            </a:r>
            <a:r>
              <a:rPr lang="fr-CA" altLang="fr-FR" sz="1400" dirty="0" err="1">
                <a:latin typeface="Arial" panose="020B0604020202020204" pitchFamily="34" charset="0"/>
              </a:rPr>
              <a:t>igaig</a:t>
            </a:r>
            <a:r>
              <a:rPr lang="fr-CA" altLang="fr-FR" sz="1400" dirty="0">
                <a:latin typeface="Arial" panose="020B0604020202020204" pitchFamily="34" charset="0"/>
              </a:rPr>
              <a:t> </a:t>
            </a:r>
            <a:r>
              <a:rPr lang="fr-CA" altLang="fr-FR" sz="1400" dirty="0" err="1">
                <a:latin typeface="Arial" panose="020B0604020202020204" pitchFamily="34" charset="0"/>
              </a:rPr>
              <a:t>aig</a:t>
            </a:r>
            <a:r>
              <a:rPr lang="fr-CA" altLang="fr-FR" sz="1400" dirty="0">
                <a:latin typeface="Arial" panose="020B0604020202020204" pitchFamily="34" charset="0"/>
              </a:rPr>
              <a:t> </a:t>
            </a:r>
            <a:r>
              <a:rPr lang="fr-CA" altLang="fr-FR" sz="1400" dirty="0" err="1">
                <a:latin typeface="Arial" panose="020B0604020202020204" pitchFamily="34" charset="0"/>
              </a:rPr>
              <a:t>iagi</a:t>
            </a:r>
            <a:r>
              <a:rPr lang="fr-CA" altLang="fr-FR" sz="1400" dirty="0">
                <a:latin typeface="Arial" panose="020B0604020202020204" pitchFamily="34" charset="0"/>
              </a:rPr>
              <a:t> gai </a:t>
            </a:r>
            <a:r>
              <a:rPr lang="fr-CA" altLang="fr-FR" sz="1400" dirty="0" err="1">
                <a:latin typeface="Arial" panose="020B0604020202020204" pitchFamily="34" charset="0"/>
              </a:rPr>
              <a:t>gaig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iagi</a:t>
            </a:r>
            <a:r>
              <a:rPr lang="fr-CA" altLang="fr-FR" sz="1400" dirty="0">
                <a:latin typeface="Arial" panose="020B0604020202020204" pitchFamily="34" charset="0"/>
              </a:rPr>
              <a:t> ag </a:t>
            </a:r>
            <a:r>
              <a:rPr lang="fr-CA" altLang="fr-FR" sz="1400" dirty="0" err="1">
                <a:latin typeface="Arial" panose="020B0604020202020204" pitchFamily="34" charset="0"/>
              </a:rPr>
              <a:t>igi</a:t>
            </a:r>
            <a:r>
              <a:rPr lang="fr-CA" altLang="fr-FR" sz="1400" dirty="0">
                <a:latin typeface="Arial" panose="020B0604020202020204" pitchFamily="34" charset="0"/>
              </a:rPr>
              <a:t> </a:t>
            </a:r>
            <a:r>
              <a:rPr lang="fr-CA" altLang="fr-FR" sz="1400" dirty="0" err="1">
                <a:latin typeface="Arial" panose="020B0604020202020204" pitchFamily="34" charset="0"/>
              </a:rPr>
              <a:t>gaig</a:t>
            </a:r>
            <a:r>
              <a:rPr lang="fr-CA" altLang="fr-FR" sz="1400" dirty="0">
                <a:latin typeface="Arial" panose="020B0604020202020204" pitchFamily="34" charset="0"/>
              </a:rPr>
              <a:t> </a:t>
            </a:r>
            <a:r>
              <a:rPr lang="fr-CA" altLang="fr-FR" sz="1400" dirty="0" err="1">
                <a:latin typeface="Arial" panose="020B0604020202020204" pitchFamily="34" charset="0"/>
              </a:rPr>
              <a:t>ia</a:t>
            </a:r>
            <a:r>
              <a:rPr lang="fr-CA" altLang="fr-FR" sz="1400" dirty="0">
                <a:latin typeface="Arial" panose="020B0604020202020204" pitchFamily="34" charset="0"/>
              </a:rPr>
              <a:t> </a:t>
            </a:r>
            <a:r>
              <a:rPr lang="fr-CA" altLang="fr-FR" sz="1400" dirty="0" err="1">
                <a:latin typeface="Arial" panose="020B0604020202020204" pitchFamily="34" charset="0"/>
              </a:rPr>
              <a:t>giag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gi </a:t>
            </a:r>
            <a:r>
              <a:rPr lang="fr-CA" altLang="fr-FR" sz="1400" dirty="0" err="1">
                <a:latin typeface="Arial" panose="020B0604020202020204" pitchFamily="34" charset="0"/>
              </a:rPr>
              <a:t>gaiidasid</a:t>
            </a:r>
            <a:r>
              <a:rPr lang="fr-CA" altLang="fr-FR" sz="1400" dirty="0">
                <a:latin typeface="Arial" panose="020B0604020202020204" pitchFamily="34" charset="0"/>
              </a:rPr>
              <a:t>  ha </a:t>
            </a:r>
            <a:r>
              <a:rPr lang="fr-CA" altLang="fr-FR" sz="1400" dirty="0" err="1">
                <a:latin typeface="Arial" panose="020B0604020202020204" pitchFamily="34" charset="0"/>
              </a:rPr>
              <a:t>ia</a:t>
            </a:r>
            <a:r>
              <a:rPr lang="fr-CA" altLang="fr-FR" sz="1400" dirty="0">
                <a:latin typeface="Arial" panose="020B0604020202020204" pitchFamily="34" charset="0"/>
              </a:rPr>
              <a:t> </a:t>
            </a:r>
            <a:r>
              <a:rPr lang="fr-CA" altLang="fr-FR" sz="1400" dirty="0" err="1">
                <a:latin typeface="Arial" panose="020B0604020202020204" pitchFamily="34" charset="0"/>
              </a:rPr>
              <a:t>iaiyaiy</a:t>
            </a:r>
            <a:r>
              <a:rPr lang="fr-CA" altLang="fr-FR" sz="1400" dirty="0">
                <a:latin typeface="Arial" panose="020B0604020202020204" pitchFamily="34" charset="0"/>
              </a:rPr>
              <a:t> </a:t>
            </a:r>
            <a:r>
              <a:rPr lang="fr-CA" altLang="fr-FR" sz="1400" dirty="0" err="1">
                <a:latin typeface="Arial" panose="020B0604020202020204" pitchFamily="34" charset="0"/>
              </a:rPr>
              <a:t>aiy</a:t>
            </a:r>
            <a:r>
              <a:rPr lang="fr-CA" altLang="fr-FR" sz="1400" dirty="0">
                <a:latin typeface="Arial" panose="020B0604020202020204" pitchFamily="34" charset="0"/>
              </a:rPr>
              <a:t> </a:t>
            </a:r>
            <a:r>
              <a:rPr lang="fr-CA" altLang="fr-FR" sz="1400" dirty="0" err="1">
                <a:latin typeface="Arial" panose="020B0604020202020204" pitchFamily="34" charset="0"/>
              </a:rPr>
              <a:t>iay</a:t>
            </a:r>
            <a:r>
              <a:rPr lang="fr-CA" altLang="fr-FR" sz="1400" dirty="0">
                <a:latin typeface="Arial" panose="020B0604020202020204" pitchFamily="34" charset="0"/>
              </a:rPr>
              <a:t> </a:t>
            </a:r>
            <a:r>
              <a:rPr lang="fr-CA" altLang="fr-FR" sz="1400" dirty="0" err="1">
                <a:latin typeface="Arial" panose="020B0604020202020204" pitchFamily="34" charset="0"/>
              </a:rPr>
              <a:t>iyiaydiy</a:t>
            </a:r>
            <a:r>
              <a:rPr lang="fr-CA" altLang="fr-FR" sz="1400" dirty="0">
                <a:latin typeface="Arial" panose="020B0604020202020204" pitchFamily="34" charset="0"/>
              </a:rPr>
              <a:t> </a:t>
            </a:r>
            <a:r>
              <a:rPr lang="fr-CA" altLang="fr-FR" sz="1400" dirty="0" err="1">
                <a:latin typeface="Arial" panose="020B0604020202020204" pitchFamily="34" charset="0"/>
              </a:rPr>
              <a:t>ya</a:t>
            </a:r>
            <a:r>
              <a:rPr lang="fr-CA" altLang="fr-FR" sz="1400" dirty="0">
                <a:latin typeface="Arial" panose="020B0604020202020204" pitchFamily="34" charset="0"/>
              </a:rPr>
              <a:t> </a:t>
            </a:r>
            <a:r>
              <a:rPr lang="fr-CA" altLang="fr-FR" sz="1400" dirty="0" err="1">
                <a:latin typeface="Arial" panose="020B0604020202020204" pitchFamily="34" charset="0"/>
              </a:rPr>
              <a:t>yai</a:t>
            </a:r>
            <a:r>
              <a:rPr lang="fr-CA" altLang="fr-FR" sz="1400" dirty="0">
                <a:latin typeface="Arial" panose="020B0604020202020204" pitchFamily="34" charset="0"/>
              </a:rPr>
              <a:t> </a:t>
            </a:r>
            <a:r>
              <a:rPr lang="fr-CA" altLang="fr-FR" sz="1400" dirty="0" err="1">
                <a:latin typeface="Arial" panose="020B0604020202020204" pitchFamily="34" charset="0"/>
              </a:rPr>
              <a:t>yay</a:t>
            </a:r>
            <a:r>
              <a:rPr lang="fr-CA" altLang="fr-FR" sz="1400" dirty="0">
                <a:latin typeface="Arial" panose="020B0604020202020204" pitchFamily="34" charset="0"/>
              </a:rPr>
              <a:t> </a:t>
            </a:r>
            <a:r>
              <a:rPr lang="fr-CA" altLang="fr-FR" sz="1400" dirty="0" err="1">
                <a:latin typeface="Arial" panose="020B0604020202020204" pitchFamily="34" charset="0"/>
              </a:rPr>
              <a:t>dyi</a:t>
            </a:r>
            <a:r>
              <a:rPr lang="fr-CA" altLang="fr-FR" sz="1400" dirty="0">
                <a:latin typeface="Arial" panose="020B0604020202020204" pitchFamily="34" charset="0"/>
              </a:rPr>
              <a:t> </a:t>
            </a:r>
            <a:r>
              <a:rPr lang="fr-CA" altLang="fr-FR" sz="1400" dirty="0" err="1">
                <a:latin typeface="Arial" panose="020B0604020202020204" pitchFamily="34" charset="0"/>
              </a:rPr>
              <a:t>uya</a:t>
            </a:r>
            <a:r>
              <a:rPr lang="fr-CA" altLang="fr-FR" sz="1400" dirty="0">
                <a:latin typeface="Arial" panose="020B0604020202020204" pitchFamily="34" charset="0"/>
              </a:rPr>
              <a:t> au y </a:t>
            </a:r>
            <a:r>
              <a:rPr lang="fr-CA" altLang="fr-FR" sz="1400" dirty="0" err="1">
                <a:latin typeface="Arial" panose="020B0604020202020204" pitchFamily="34" charset="0"/>
              </a:rPr>
              <a:t>aydayd</a:t>
            </a:r>
            <a:r>
              <a:rPr lang="fr-CA" altLang="fr-FR" sz="1400" dirty="0">
                <a:latin typeface="Arial" panose="020B0604020202020204" pitchFamily="34" charset="0"/>
              </a:rPr>
              <a:t> </a:t>
            </a:r>
            <a:r>
              <a:rPr lang="fr-CA" altLang="fr-FR" sz="1400" dirty="0" err="1">
                <a:latin typeface="Arial" panose="020B0604020202020204" pitchFamily="34" charset="0"/>
              </a:rPr>
              <a:t>ya</a:t>
            </a:r>
            <a:endParaRPr lang="fr-CA" altLang="fr-FR" sz="1400" dirty="0">
              <a:latin typeface="Arial" panose="020B0604020202020204" pitchFamily="34" charset="0"/>
            </a:endParaRPr>
          </a:p>
          <a:p>
            <a:r>
              <a:rPr lang="fr-CA" altLang="fr-FR" sz="1400" dirty="0" err="1">
                <a:latin typeface="Arial" panose="020B0604020202020204" pitchFamily="34" charset="0"/>
              </a:rPr>
              <a:t>uhq</a:t>
            </a:r>
            <a:r>
              <a:rPr lang="fr-CA" altLang="fr-FR" sz="1400" dirty="0">
                <a:latin typeface="Arial" panose="020B0604020202020204" pitchFamily="34" charset="0"/>
              </a:rPr>
              <a:t> </a:t>
            </a:r>
            <a:r>
              <a:rPr lang="fr-CA" altLang="fr-FR" sz="1400" dirty="0" err="1">
                <a:latin typeface="Arial" panose="020B0604020202020204" pitchFamily="34" charset="0"/>
              </a:rPr>
              <a:t>yd</a:t>
            </a:r>
            <a:r>
              <a:rPr lang="fr-CA" altLang="fr-FR" sz="1400" dirty="0">
                <a:latin typeface="Arial" panose="020B0604020202020204" pitchFamily="34" charset="0"/>
              </a:rPr>
              <a:t> 8y </a:t>
            </a:r>
            <a:r>
              <a:rPr lang="fr-CA" altLang="fr-FR" sz="1400" dirty="0" err="1">
                <a:latin typeface="Arial" panose="020B0604020202020204" pitchFamily="34" charset="0"/>
              </a:rPr>
              <a:t>yd</a:t>
            </a:r>
            <a:r>
              <a:rPr lang="fr-CA" altLang="fr-FR" sz="1400" dirty="0">
                <a:latin typeface="Arial" panose="020B0604020202020204" pitchFamily="34" charset="0"/>
              </a:rPr>
              <a:t> 7qt7 y y7y y7dyyd 9yd7qydd </a:t>
            </a:r>
            <a:r>
              <a:rPr lang="fr-CA" altLang="fr-FR" sz="1400" dirty="0" err="1">
                <a:latin typeface="Arial" panose="020B0604020202020204" pitchFamily="34" charset="0"/>
              </a:rPr>
              <a:t>agd</a:t>
            </a:r>
            <a:r>
              <a:rPr lang="fr-CA" altLang="fr-FR" sz="1400" dirty="0">
                <a:latin typeface="Arial" panose="020B0604020202020204" pitchFamily="34" charset="0"/>
              </a:rPr>
              <a:t> </a:t>
            </a:r>
            <a:r>
              <a:rPr lang="fr-CA" altLang="fr-FR" sz="1400" dirty="0" err="1">
                <a:latin typeface="Arial" panose="020B0604020202020204" pitchFamily="34" charset="0"/>
              </a:rPr>
              <a:t>hgd</a:t>
            </a:r>
            <a:r>
              <a:rPr lang="fr-CA" altLang="fr-FR" sz="1400" dirty="0">
                <a:latin typeface="Arial" panose="020B0604020202020204" pitchFamily="34" charset="0"/>
              </a:rPr>
              <a:t> </a:t>
            </a:r>
            <a:r>
              <a:rPr lang="fr-CA" altLang="fr-FR" sz="1400" dirty="0" err="1">
                <a:latin typeface="Arial" panose="020B0604020202020204" pitchFamily="34" charset="0"/>
              </a:rPr>
              <a:t>hadhagyah</a:t>
            </a:r>
            <a:r>
              <a:rPr lang="fr-CA" altLang="fr-FR" sz="1400" dirty="0">
                <a:latin typeface="Arial" panose="020B0604020202020204" pitchFamily="34" charset="0"/>
              </a:rPr>
              <a:t> wu </a:t>
            </a:r>
            <a:r>
              <a:rPr lang="fr-CA" altLang="fr-FR" sz="1400" dirty="0" err="1">
                <a:latin typeface="Arial" panose="020B0604020202020204" pitchFamily="34" charset="0"/>
              </a:rPr>
              <a:t>dh</a:t>
            </a:r>
            <a:r>
              <a:rPr lang="fr-CA" altLang="fr-FR" sz="1400" dirty="0">
                <a:latin typeface="Arial" panose="020B0604020202020204" pitchFamily="34" charset="0"/>
              </a:rPr>
              <a:t> wu w </a:t>
            </a:r>
            <a:r>
              <a:rPr lang="fr-CA" altLang="fr-FR" sz="1400" dirty="0" err="1">
                <a:latin typeface="Arial" panose="020B0604020202020204" pitchFamily="34" charset="0"/>
              </a:rPr>
              <a:t>uw</a:t>
            </a:r>
            <a:r>
              <a:rPr lang="fr-CA" altLang="fr-FR" sz="1400" dirty="0">
                <a:latin typeface="Arial" panose="020B0604020202020204" pitchFamily="34" charset="0"/>
              </a:rPr>
              <a:t>  </a:t>
            </a:r>
            <a:r>
              <a:rPr lang="fr-CA" altLang="fr-FR" sz="1400" dirty="0" err="1">
                <a:latin typeface="Arial" panose="020B0604020202020204" pitchFamily="34" charset="0"/>
              </a:rPr>
              <a:t>hfphcvao</a:t>
            </a:r>
            <a:r>
              <a:rPr lang="fr-CA" altLang="fr-FR" sz="1400" dirty="0">
                <a:latin typeface="Arial" panose="020B0604020202020204" pitchFamily="34" charset="0"/>
              </a:rPr>
              <a:t> uyhap9chah </a:t>
            </a:r>
            <a:r>
              <a:rPr lang="fr-CA" altLang="fr-FR" sz="1400" dirty="0" err="1">
                <a:latin typeface="Arial" panose="020B0604020202020204" pitchFamily="34" charset="0"/>
              </a:rPr>
              <a:t>hhuhu</a:t>
            </a:r>
            <a:r>
              <a:rPr lang="fr-CA" altLang="fr-FR" sz="1400" dirty="0">
                <a:latin typeface="Arial" panose="020B0604020202020204" pitchFamily="34" charset="0"/>
              </a:rPr>
              <a:t>  </a:t>
            </a:r>
            <a:r>
              <a:rPr lang="fr-CA" altLang="fr-FR" sz="1400" dirty="0" err="1">
                <a:latin typeface="Arial" panose="020B0604020202020204" pitchFamily="34" charset="0"/>
              </a:rPr>
              <a:t>huahuhh</a:t>
            </a:r>
            <a:r>
              <a:rPr lang="fr-CA" altLang="fr-FR" sz="1400" dirty="0">
                <a:latin typeface="Arial" panose="020B0604020202020204" pitchFamily="34" charset="0"/>
              </a:rPr>
              <a:t> </a:t>
            </a:r>
            <a:r>
              <a:rPr lang="fr-CA" altLang="fr-FR" sz="1400" dirty="0" err="1">
                <a:latin typeface="Arial" panose="020B0604020202020204" pitchFamily="34" charset="0"/>
              </a:rPr>
              <a:t>uh</a:t>
            </a:r>
            <a:r>
              <a:rPr lang="fr-CA" altLang="fr-FR" sz="1400" dirty="0">
                <a:latin typeface="Arial" panose="020B0604020202020204" pitchFamily="34" charset="0"/>
              </a:rPr>
              <a:t> </a:t>
            </a:r>
            <a:r>
              <a:rPr lang="fr-CA" altLang="fr-FR" sz="1400" dirty="0" err="1">
                <a:latin typeface="Arial" panose="020B0604020202020204" pitchFamily="34" charset="0"/>
              </a:rPr>
              <a:t>jnkxcnkzn</a:t>
            </a:r>
            <a:r>
              <a:rPr lang="fr-CA" altLang="fr-FR" sz="1400" dirty="0">
                <a:latin typeface="Arial" panose="020B0604020202020204" pitchFamily="34" charset="0"/>
              </a:rPr>
              <a:t> </a:t>
            </a:r>
            <a:r>
              <a:rPr lang="fr-CA" altLang="fr-FR" sz="1400" dirty="0" err="1">
                <a:latin typeface="Arial" panose="020B0604020202020204" pitchFamily="34" charset="0"/>
              </a:rPr>
              <a:t>njnj</a:t>
            </a:r>
            <a:r>
              <a:rPr lang="fr-CA" altLang="fr-FR" sz="1400" dirty="0">
                <a:latin typeface="Arial" panose="020B0604020202020204" pitchFamily="34" charset="0"/>
              </a:rPr>
              <a:t> </a:t>
            </a:r>
            <a:r>
              <a:rPr lang="fr-CA" altLang="fr-FR" sz="1400" dirty="0" err="1">
                <a:latin typeface="Arial" panose="020B0604020202020204" pitchFamily="34" charset="0"/>
              </a:rPr>
              <a:t>jjakjo</a:t>
            </a:r>
            <a:r>
              <a:rPr lang="fr-CA" altLang="fr-FR" sz="1400" dirty="0">
                <a:latin typeface="Arial" panose="020B0604020202020204" pitchFamily="34" charset="0"/>
              </a:rPr>
              <a:t> </a:t>
            </a:r>
            <a:r>
              <a:rPr lang="fr-CA" altLang="fr-FR" sz="1400" dirty="0" err="1">
                <a:latin typeface="Arial" panose="020B0604020202020204" pitchFamily="34" charset="0"/>
              </a:rPr>
              <a:t>jkjoaj</a:t>
            </a:r>
            <a:endParaRPr lang="fr-CA" altLang="fr-FR" sz="1400" dirty="0">
              <a:latin typeface="Arial" panose="020B0604020202020204" pitchFamily="34" charset="0"/>
            </a:endParaRPr>
          </a:p>
          <a:p>
            <a:r>
              <a:rPr lang="fr-CA" altLang="fr-FR" sz="1400" dirty="0" err="1">
                <a:latin typeface="Arial" panose="020B0604020202020204" pitchFamily="34" charset="0"/>
              </a:rPr>
              <a:t>Bkjcbkjcc</a:t>
            </a:r>
            <a:r>
              <a:rPr lang="fr-CA" altLang="fr-FR" sz="1400" dirty="0">
                <a:latin typeface="Arial" panose="020B0604020202020204" pitchFamily="34" charset="0"/>
              </a:rPr>
              <a:t> </a:t>
            </a:r>
            <a:r>
              <a:rPr lang="fr-CA" altLang="fr-FR" sz="1400" dirty="0" err="1">
                <a:latin typeface="Arial" panose="020B0604020202020204" pitchFamily="34" charset="0"/>
              </a:rPr>
              <a:t>hcoa</a:t>
            </a:r>
            <a:r>
              <a:rPr lang="fr-CA" altLang="fr-FR" sz="1400" dirty="0">
                <a:latin typeface="Arial" panose="020B0604020202020204" pitchFamily="34" charset="0"/>
              </a:rPr>
              <a:t> </a:t>
            </a:r>
            <a:r>
              <a:rPr lang="fr-CA" altLang="fr-FR" sz="1400" dirty="0" err="1">
                <a:latin typeface="Arial" panose="020B0604020202020204" pitchFamily="34" charset="0"/>
              </a:rPr>
              <a:t>ansashcf</a:t>
            </a:r>
            <a:r>
              <a:rPr lang="fr-CA" altLang="fr-FR" sz="1400" dirty="0">
                <a:latin typeface="Arial" panose="020B0604020202020204" pitchFamily="34" charset="0"/>
              </a:rPr>
              <a:t> </a:t>
            </a:r>
            <a:r>
              <a:rPr lang="fr-CA" altLang="fr-FR" sz="1400" dirty="0" err="1">
                <a:latin typeface="Arial" panose="020B0604020202020204" pitchFamily="34" charset="0"/>
              </a:rPr>
              <a:t>aohc</a:t>
            </a:r>
            <a:r>
              <a:rPr lang="fr-CA" altLang="fr-FR" sz="1400" dirty="0">
                <a:latin typeface="Arial" panose="020B0604020202020204" pitchFamily="34" charset="0"/>
              </a:rPr>
              <a:t> </a:t>
            </a:r>
            <a:r>
              <a:rPr lang="fr-CA" altLang="fr-FR" sz="1400" dirty="0" err="1">
                <a:latin typeface="Arial" panose="020B0604020202020204" pitchFamily="34" charset="0"/>
              </a:rPr>
              <a:t>ggi</a:t>
            </a:r>
            <a:r>
              <a:rPr lang="fr-CA" altLang="fr-FR" sz="1400" dirty="0">
                <a:latin typeface="Arial" panose="020B0604020202020204" pitchFamily="34" charset="0"/>
              </a:rPr>
              <a:t>   </a:t>
            </a:r>
            <a:r>
              <a:rPr lang="fr-CA" altLang="fr-FR" sz="1400" dirty="0" err="1">
                <a:latin typeface="Arial" panose="020B0604020202020204" pitchFamily="34" charset="0"/>
              </a:rPr>
              <a:t>iai</a:t>
            </a:r>
            <a:r>
              <a:rPr lang="fr-CA" altLang="fr-FR" sz="1400" dirty="0">
                <a:latin typeface="Arial" panose="020B0604020202020204" pitchFamily="34" charset="0"/>
              </a:rPr>
              <a:t>  </a:t>
            </a:r>
            <a:r>
              <a:rPr lang="fr-CA" altLang="fr-FR" sz="1400" dirty="0" err="1">
                <a:latin typeface="Arial" panose="020B0604020202020204" pitchFamily="34" charset="0"/>
              </a:rPr>
              <a:t>gaig</a:t>
            </a:r>
            <a:r>
              <a:rPr lang="fr-CA" altLang="fr-FR" sz="1400" dirty="0">
                <a:latin typeface="Arial" panose="020B0604020202020204" pitchFamily="34" charset="0"/>
              </a:rPr>
              <a:t> i agi </a:t>
            </a:r>
            <a:r>
              <a:rPr lang="fr-CA" altLang="fr-FR" sz="1400" dirty="0" err="1">
                <a:latin typeface="Arial" panose="020B0604020202020204" pitchFamily="34" charset="0"/>
              </a:rPr>
              <a:t>giag</a:t>
            </a:r>
            <a:r>
              <a:rPr lang="fr-CA" altLang="fr-FR" sz="1400" dirty="0">
                <a:latin typeface="Arial" panose="020B0604020202020204" pitchFamily="34" charset="0"/>
              </a:rPr>
              <a:t>  </a:t>
            </a:r>
            <a:r>
              <a:rPr lang="fr-CA" altLang="fr-FR" sz="1400" dirty="0" err="1">
                <a:latin typeface="Arial" panose="020B0604020202020204" pitchFamily="34" charset="0"/>
              </a:rPr>
              <a:t>aigiagidg</a:t>
            </a:r>
            <a:r>
              <a:rPr lang="fr-CA" altLang="fr-FR" sz="1400" dirty="0">
                <a:latin typeface="Arial" panose="020B0604020202020204" pitchFamily="34" charset="0"/>
              </a:rPr>
              <a:t> </a:t>
            </a:r>
            <a:r>
              <a:rPr lang="fr-CA" altLang="fr-FR" sz="1400" dirty="0" err="1">
                <a:latin typeface="Arial" panose="020B0604020202020204" pitchFamily="34" charset="0"/>
              </a:rPr>
              <a:t>igaig</a:t>
            </a:r>
            <a:r>
              <a:rPr lang="fr-CA" altLang="fr-FR" sz="1400" dirty="0">
                <a:latin typeface="Arial" panose="020B0604020202020204" pitchFamily="34" charset="0"/>
              </a:rPr>
              <a:t> </a:t>
            </a:r>
            <a:r>
              <a:rPr lang="fr-CA" altLang="fr-FR" sz="1400" dirty="0" err="1">
                <a:latin typeface="Arial" panose="020B0604020202020204" pitchFamily="34" charset="0"/>
              </a:rPr>
              <a:t>aig</a:t>
            </a:r>
            <a:r>
              <a:rPr lang="fr-CA" altLang="fr-FR" sz="1400" dirty="0">
                <a:latin typeface="Arial" panose="020B0604020202020204" pitchFamily="34" charset="0"/>
              </a:rPr>
              <a:t> </a:t>
            </a:r>
            <a:r>
              <a:rPr lang="fr-CA" altLang="fr-FR" sz="1400" dirty="0" err="1">
                <a:latin typeface="Arial" panose="020B0604020202020204" pitchFamily="34" charset="0"/>
              </a:rPr>
              <a:t>iagi</a:t>
            </a:r>
            <a:r>
              <a:rPr lang="fr-CA" altLang="fr-FR" sz="1400" dirty="0">
                <a:latin typeface="Arial" panose="020B0604020202020204" pitchFamily="34" charset="0"/>
              </a:rPr>
              <a:t> gai </a:t>
            </a:r>
            <a:r>
              <a:rPr lang="fr-CA" altLang="fr-FR" sz="1400" dirty="0" err="1">
                <a:latin typeface="Arial" panose="020B0604020202020204" pitchFamily="34" charset="0"/>
              </a:rPr>
              <a:t>gaig</a:t>
            </a:r>
            <a:r>
              <a:rPr lang="fr-CA" altLang="fr-FR" sz="1400" dirty="0">
                <a:latin typeface="Arial" panose="020B0604020202020204" pitchFamily="34" charset="0"/>
              </a:rPr>
              <a:t> </a:t>
            </a:r>
            <a:r>
              <a:rPr lang="fr-CA" altLang="fr-FR" sz="1400" dirty="0" err="1">
                <a:latin typeface="Arial" panose="020B0604020202020204" pitchFamily="34" charset="0"/>
              </a:rPr>
              <a:t>iag</a:t>
            </a:r>
            <a:endParaRPr lang="fr-CA" altLang="fr-FR" sz="1400" dirty="0">
              <a:latin typeface="Arial" panose="020B0604020202020204" pitchFamily="34" charset="0"/>
            </a:endParaRPr>
          </a:p>
        </p:txBody>
      </p:sp>
      <p:sp>
        <p:nvSpPr>
          <p:cNvPr id="23421" name="Rectangle 893">
            <a:extLst>
              <a:ext uri="{FF2B5EF4-FFF2-40B4-BE49-F238E27FC236}">
                <a16:creationId xmlns:a16="http://schemas.microsoft.com/office/drawing/2014/main" xmlns="" id="{435C77A3-253A-274F-8540-6266D4E78617}"/>
              </a:ext>
            </a:extLst>
          </p:cNvPr>
          <p:cNvSpPr>
            <a:spLocks noChangeArrowheads="1"/>
          </p:cNvSpPr>
          <p:nvPr/>
        </p:nvSpPr>
        <p:spPr bwMode="auto">
          <a:xfrm>
            <a:off x="459135" y="9481866"/>
            <a:ext cx="4084638" cy="3260725"/>
          </a:xfrm>
          <a:prstGeom prst="rect">
            <a:avLst/>
          </a:prstGeom>
          <a:gradFill flip="none" rotWithShape="1">
            <a:gsLst>
              <a:gs pos="0">
                <a:schemeClr val="accent3">
                  <a:lumMod val="5000"/>
                  <a:lumOff val="95000"/>
                  <a:alpha val="89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8100">
            <a:noFill/>
            <a:miter lim="800000"/>
            <a:headEnd/>
            <a:tailEnd/>
          </a:ln>
          <a:effectLst>
            <a:outerShdw blurRad="63500" dist="89803" dir="2700000" algn="ctr" rotWithShape="0">
              <a:schemeClr val="tx1">
                <a:alpha val="74998"/>
              </a:schemeClr>
            </a:outerShdw>
          </a:effectLst>
        </p:spPr>
        <p:txBody>
          <a:bodyPr wrap="none" anchor="ctr"/>
          <a:lstStyle/>
          <a:p>
            <a:pPr>
              <a:defRPr/>
            </a:pPr>
            <a:endParaRPr lang="fr-FR">
              <a:latin typeface="Times New Roman" pitchFamily="-108" charset="0"/>
              <a:ea typeface="+mn-ea"/>
            </a:endParaRPr>
          </a:p>
        </p:txBody>
      </p:sp>
      <p:sp>
        <p:nvSpPr>
          <p:cNvPr id="23422" name="Rectangle 894">
            <a:extLst>
              <a:ext uri="{FF2B5EF4-FFF2-40B4-BE49-F238E27FC236}">
                <a16:creationId xmlns:a16="http://schemas.microsoft.com/office/drawing/2014/main" xmlns="" id="{3E0BF121-E64C-6740-BA3B-2E420FC55995}"/>
              </a:ext>
            </a:extLst>
          </p:cNvPr>
          <p:cNvSpPr>
            <a:spLocks noChangeArrowheads="1"/>
          </p:cNvSpPr>
          <p:nvPr/>
        </p:nvSpPr>
        <p:spPr bwMode="auto">
          <a:xfrm>
            <a:off x="1487835" y="9285015"/>
            <a:ext cx="2027238" cy="3556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38100">
            <a:noFill/>
            <a:miter lim="800000"/>
            <a:headEnd/>
            <a:tailEnd/>
          </a:ln>
          <a:effectLst>
            <a:glow rad="76200">
              <a:schemeClr val="accent1">
                <a:alpha val="40000"/>
              </a:schemeClr>
            </a:glow>
            <a:outerShdw blurRad="50800" dist="38100" dir="2700000" algn="tl" rotWithShape="0">
              <a:prstClr val="black">
                <a:alpha val="40000"/>
              </a:prstClr>
            </a:outerShdw>
          </a:effectLst>
        </p:spPr>
        <p:txBody>
          <a:bodyPr wrap="none" anchor="ctr"/>
          <a:lstStyle/>
          <a:p>
            <a:pPr algn="ctr">
              <a:defRPr/>
            </a:pPr>
            <a:r>
              <a:rPr lang="fr-CA" sz="2000" b="1">
                <a:solidFill>
                  <a:schemeClr val="bg1"/>
                </a:solidFill>
                <a:latin typeface="Arial" pitchFamily="-108" charset="0"/>
                <a:ea typeface="+mn-ea"/>
              </a:rPr>
              <a:t>Background</a:t>
            </a:r>
          </a:p>
        </p:txBody>
      </p:sp>
      <p:sp>
        <p:nvSpPr>
          <p:cNvPr id="14347" name="Text Box 895">
            <a:extLst>
              <a:ext uri="{FF2B5EF4-FFF2-40B4-BE49-F238E27FC236}">
                <a16:creationId xmlns:a16="http://schemas.microsoft.com/office/drawing/2014/main" xmlns="" id="{2597360A-67CB-1645-AAD3-53F538D55251}"/>
              </a:ext>
            </a:extLst>
          </p:cNvPr>
          <p:cNvSpPr txBox="1">
            <a:spLocks noChangeArrowheads="1"/>
          </p:cNvSpPr>
          <p:nvPr/>
        </p:nvSpPr>
        <p:spPr bwMode="auto">
          <a:xfrm>
            <a:off x="652810" y="9820003"/>
            <a:ext cx="36957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5263" indent="-195263">
              <a:tabLst>
                <a:tab pos="195263"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a:tabLst>
                <a:tab pos="195263"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a:tabLst>
                <a:tab pos="195263"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tabLst>
                <a:tab pos="195263" algn="l"/>
              </a:tabLst>
              <a:defRPr sz="2400">
                <a:solidFill>
                  <a:schemeClr val="tx1"/>
                </a:solidFill>
                <a:latin typeface="Times New Roman" panose="02020603050405020304" pitchFamily="18" charset="0"/>
                <a:ea typeface="ＭＳ Ｐゴシック" panose="020B0600070205080204" pitchFamily="34" charset="-128"/>
              </a:defRPr>
            </a:lvl4pPr>
            <a:lvl5pPr marL="2057400" indent="-228600">
              <a:tabLst>
                <a:tab pos="195263" algn="l"/>
              </a:tabLst>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195263" algn="l"/>
              </a:tabLs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195263" algn="l"/>
              </a:tabLs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195263" algn="l"/>
              </a:tabLs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195263" algn="l"/>
              </a:tabLst>
              <a:defRPr sz="2400">
                <a:solidFill>
                  <a:schemeClr val="tx1"/>
                </a:solidFill>
                <a:latin typeface="Times New Roman" panose="02020603050405020304" pitchFamily="18" charset="0"/>
                <a:ea typeface="ＭＳ Ｐゴシック" panose="020B0600070205080204" pitchFamily="34" charset="-128"/>
              </a:defRPr>
            </a:lvl9pPr>
          </a:lstStyle>
          <a:p>
            <a:pPr>
              <a:buClr>
                <a:srgbClr val="0062C4"/>
              </a:buClr>
              <a:buSzPct val="80000"/>
              <a:buFont typeface="WP IconicSymbolsA N" pitchFamily="2" charset="0"/>
              <a:buChar char=""/>
            </a:pPr>
            <a:r>
              <a:rPr lang="fr-CA" altLang="fr-FR" sz="1400" dirty="0" err="1">
                <a:latin typeface="Arial" panose="020B0604020202020204" pitchFamily="34" charset="0"/>
              </a:rPr>
              <a:t>Bkjcbkjcc</a:t>
            </a:r>
            <a:r>
              <a:rPr lang="fr-CA" altLang="fr-FR" sz="1400" dirty="0">
                <a:latin typeface="Arial" panose="020B0604020202020204" pitchFamily="34" charset="0"/>
              </a:rPr>
              <a:t> </a:t>
            </a:r>
            <a:r>
              <a:rPr lang="fr-CA" altLang="fr-FR" sz="1400" dirty="0" err="1">
                <a:latin typeface="Arial" panose="020B0604020202020204" pitchFamily="34" charset="0"/>
              </a:rPr>
              <a:t>hcoa</a:t>
            </a:r>
            <a:r>
              <a:rPr lang="fr-CA" altLang="fr-FR" sz="1400" dirty="0">
                <a:latin typeface="Arial" panose="020B0604020202020204" pitchFamily="34" charset="0"/>
              </a:rPr>
              <a:t> </a:t>
            </a:r>
            <a:r>
              <a:rPr lang="fr-CA" altLang="fr-FR" sz="1400" dirty="0" err="1">
                <a:latin typeface="Arial" panose="020B0604020202020204" pitchFamily="34" charset="0"/>
              </a:rPr>
              <a:t>ansashcf</a:t>
            </a:r>
            <a:r>
              <a:rPr lang="fr-CA" altLang="fr-FR" sz="1400" dirty="0">
                <a:latin typeface="Arial" panose="020B0604020202020204" pitchFamily="34" charset="0"/>
              </a:rPr>
              <a:t> </a:t>
            </a:r>
            <a:r>
              <a:rPr lang="fr-CA" altLang="fr-FR" sz="1400" dirty="0" err="1">
                <a:latin typeface="Arial" panose="020B0604020202020204" pitchFamily="34" charset="0"/>
              </a:rPr>
              <a:t>aohc</a:t>
            </a:r>
            <a:r>
              <a:rPr lang="fr-CA" altLang="fr-FR" sz="1400" dirty="0">
                <a:latin typeface="Arial" panose="020B0604020202020204" pitchFamily="34" charset="0"/>
              </a:rPr>
              <a:t> </a:t>
            </a:r>
            <a:r>
              <a:rPr lang="fr-CA" altLang="fr-FR" sz="1400" dirty="0" err="1">
                <a:latin typeface="Arial" panose="020B0604020202020204" pitchFamily="34" charset="0"/>
              </a:rPr>
              <a:t>ggi</a:t>
            </a:r>
            <a:r>
              <a:rPr lang="fr-CA" altLang="fr-FR" sz="1400" dirty="0">
                <a:latin typeface="Arial" panose="020B0604020202020204" pitchFamily="34" charset="0"/>
              </a:rPr>
              <a:t>   </a:t>
            </a:r>
            <a:r>
              <a:rPr lang="fr-CA" altLang="fr-FR" sz="1400" dirty="0" err="1">
                <a:latin typeface="Arial" panose="020B0604020202020204" pitchFamily="34" charset="0"/>
              </a:rPr>
              <a:t>iai</a:t>
            </a:r>
            <a:r>
              <a:rPr lang="fr-CA" altLang="fr-FR" sz="1400" dirty="0">
                <a:latin typeface="Arial" panose="020B0604020202020204" pitchFamily="34" charset="0"/>
              </a:rPr>
              <a:t>  </a:t>
            </a:r>
            <a:r>
              <a:rPr lang="fr-CA" altLang="fr-FR" sz="1400" dirty="0" err="1">
                <a:latin typeface="Arial" panose="020B0604020202020204" pitchFamily="34" charset="0"/>
              </a:rPr>
              <a:t>gaig</a:t>
            </a:r>
            <a:r>
              <a:rPr lang="fr-CA" altLang="fr-FR" sz="1400" dirty="0">
                <a:latin typeface="Arial" panose="020B0604020202020204" pitchFamily="34" charset="0"/>
              </a:rPr>
              <a:t> i agi </a:t>
            </a:r>
            <a:r>
              <a:rPr lang="fr-CA" altLang="fr-FR" sz="1400" dirty="0" err="1">
                <a:latin typeface="Arial" panose="020B0604020202020204" pitchFamily="34" charset="0"/>
              </a:rPr>
              <a:t>giag</a:t>
            </a:r>
            <a:r>
              <a:rPr lang="fr-CA" altLang="fr-FR" sz="1400" dirty="0">
                <a:latin typeface="Arial" panose="020B0604020202020204" pitchFamily="34" charset="0"/>
              </a:rPr>
              <a:t>  </a:t>
            </a:r>
            <a:r>
              <a:rPr lang="fr-CA" altLang="fr-FR" sz="1400" dirty="0" err="1">
                <a:latin typeface="Arial" panose="020B0604020202020204" pitchFamily="34" charset="0"/>
              </a:rPr>
              <a:t>aigiagidg</a:t>
            </a:r>
            <a:r>
              <a:rPr lang="fr-CA" altLang="fr-FR" sz="1400" dirty="0">
                <a:latin typeface="Arial" panose="020B0604020202020204" pitchFamily="34" charset="0"/>
              </a:rPr>
              <a:t> </a:t>
            </a:r>
            <a:r>
              <a:rPr lang="fr-CA" altLang="fr-FR" sz="1400" dirty="0" err="1">
                <a:latin typeface="Arial" panose="020B0604020202020204" pitchFamily="34" charset="0"/>
              </a:rPr>
              <a:t>igaig</a:t>
            </a:r>
            <a:r>
              <a:rPr lang="fr-CA" altLang="fr-FR" sz="1400" dirty="0">
                <a:latin typeface="Arial" panose="020B0604020202020204" pitchFamily="34" charset="0"/>
              </a:rPr>
              <a:t> </a:t>
            </a:r>
            <a:r>
              <a:rPr lang="fr-CA" altLang="fr-FR" sz="1400" dirty="0" err="1">
                <a:latin typeface="Arial" panose="020B0604020202020204" pitchFamily="34" charset="0"/>
              </a:rPr>
              <a:t>aig</a:t>
            </a:r>
            <a:r>
              <a:rPr lang="fr-CA" altLang="fr-FR" sz="1400" dirty="0">
                <a:latin typeface="Arial" panose="020B0604020202020204" pitchFamily="34" charset="0"/>
              </a:rPr>
              <a:t> </a:t>
            </a:r>
            <a:r>
              <a:rPr lang="fr-CA" altLang="fr-FR" sz="1400" dirty="0" err="1">
                <a:latin typeface="Arial" panose="020B0604020202020204" pitchFamily="34" charset="0"/>
              </a:rPr>
              <a:t>iagi</a:t>
            </a:r>
            <a:r>
              <a:rPr lang="fr-CA" altLang="fr-FR" sz="1400" dirty="0">
                <a:latin typeface="Arial" panose="020B0604020202020204" pitchFamily="34" charset="0"/>
              </a:rPr>
              <a:t> gai </a:t>
            </a:r>
            <a:r>
              <a:rPr lang="fr-CA" altLang="fr-FR" sz="1400" dirty="0" err="1">
                <a:latin typeface="Arial" panose="020B0604020202020204" pitchFamily="34" charset="0"/>
              </a:rPr>
              <a:t>gaig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iagi</a:t>
            </a:r>
            <a:r>
              <a:rPr lang="fr-CA" altLang="fr-FR" sz="1400" dirty="0">
                <a:latin typeface="Arial" panose="020B0604020202020204" pitchFamily="34" charset="0"/>
              </a:rPr>
              <a:t> ag </a:t>
            </a:r>
            <a:r>
              <a:rPr lang="fr-CA" altLang="fr-FR" sz="1400" dirty="0" err="1">
                <a:latin typeface="Arial" panose="020B0604020202020204" pitchFamily="34" charset="0"/>
              </a:rPr>
              <a:t>igi</a:t>
            </a:r>
            <a:r>
              <a:rPr lang="fr-CA" altLang="fr-FR" sz="1400" dirty="0">
                <a:latin typeface="Arial" panose="020B0604020202020204" pitchFamily="34" charset="0"/>
              </a:rPr>
              <a:t> </a:t>
            </a:r>
            <a:r>
              <a:rPr lang="fr-CA" altLang="fr-FR" sz="1400" dirty="0" err="1">
                <a:latin typeface="Arial" panose="020B0604020202020204" pitchFamily="34" charset="0"/>
              </a:rPr>
              <a:t>gaig</a:t>
            </a:r>
            <a:r>
              <a:rPr lang="fr-CA" altLang="fr-FR" sz="1400" dirty="0">
                <a:latin typeface="Arial" panose="020B0604020202020204" pitchFamily="34" charset="0"/>
              </a:rPr>
              <a:t> </a:t>
            </a:r>
            <a:r>
              <a:rPr lang="fr-CA" altLang="fr-FR" sz="1400" dirty="0" err="1">
                <a:latin typeface="Arial" panose="020B0604020202020204" pitchFamily="34" charset="0"/>
              </a:rPr>
              <a:t>ia</a:t>
            </a:r>
            <a:r>
              <a:rPr lang="fr-CA" altLang="fr-FR" sz="1400" dirty="0">
                <a:latin typeface="Arial" panose="020B0604020202020204" pitchFamily="34" charset="0"/>
              </a:rPr>
              <a:t> </a:t>
            </a:r>
            <a:r>
              <a:rPr lang="fr-CA" altLang="fr-FR" sz="1400" dirty="0" err="1">
                <a:latin typeface="Arial" panose="020B0604020202020204" pitchFamily="34" charset="0"/>
              </a:rPr>
              <a:t>giag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gi </a:t>
            </a:r>
            <a:r>
              <a:rPr lang="fr-CA" altLang="fr-FR" sz="1400" dirty="0" err="1">
                <a:latin typeface="Arial" panose="020B0604020202020204" pitchFamily="34" charset="0"/>
              </a:rPr>
              <a:t>gaiidasid</a:t>
            </a:r>
            <a:r>
              <a:rPr lang="fr-CA" altLang="fr-FR" sz="1400" dirty="0">
                <a:latin typeface="Arial" panose="020B0604020202020204" pitchFamily="34" charset="0"/>
              </a:rPr>
              <a:t>  ha </a:t>
            </a:r>
            <a:r>
              <a:rPr lang="fr-CA" altLang="fr-FR" sz="1400" dirty="0" err="1">
                <a:latin typeface="Arial" panose="020B0604020202020204" pitchFamily="34" charset="0"/>
              </a:rPr>
              <a:t>ia</a:t>
            </a:r>
            <a:r>
              <a:rPr lang="fr-CA" altLang="fr-FR" sz="1400" dirty="0">
                <a:latin typeface="Arial" panose="020B0604020202020204" pitchFamily="34" charset="0"/>
              </a:rPr>
              <a:t> </a:t>
            </a:r>
            <a:r>
              <a:rPr lang="fr-CA" altLang="fr-FR" sz="1400" dirty="0" err="1">
                <a:latin typeface="Arial" panose="020B0604020202020204" pitchFamily="34" charset="0"/>
              </a:rPr>
              <a:t>iaiyaiy</a:t>
            </a:r>
            <a:r>
              <a:rPr lang="fr-CA" altLang="fr-FR" sz="1400" dirty="0">
                <a:latin typeface="Arial" panose="020B0604020202020204" pitchFamily="34" charset="0"/>
              </a:rPr>
              <a:t> </a:t>
            </a:r>
            <a:r>
              <a:rPr lang="fr-CA" altLang="fr-FR" sz="1400" dirty="0" err="1">
                <a:latin typeface="Arial" panose="020B0604020202020204" pitchFamily="34" charset="0"/>
              </a:rPr>
              <a:t>aiy</a:t>
            </a:r>
            <a:r>
              <a:rPr lang="fr-CA" altLang="fr-FR" sz="1400" dirty="0">
                <a:latin typeface="Arial" panose="020B0604020202020204" pitchFamily="34" charset="0"/>
              </a:rPr>
              <a:t> </a:t>
            </a:r>
            <a:r>
              <a:rPr lang="fr-CA" altLang="fr-FR" sz="1400" dirty="0" err="1">
                <a:latin typeface="Arial" panose="020B0604020202020204" pitchFamily="34" charset="0"/>
              </a:rPr>
              <a:t>iay</a:t>
            </a:r>
            <a:r>
              <a:rPr lang="fr-CA" altLang="fr-FR" sz="1400" dirty="0">
                <a:latin typeface="Arial" panose="020B0604020202020204" pitchFamily="34" charset="0"/>
              </a:rPr>
              <a:t> </a:t>
            </a:r>
            <a:r>
              <a:rPr lang="fr-CA" altLang="fr-FR" sz="1400" dirty="0" err="1">
                <a:latin typeface="Arial" panose="020B0604020202020204" pitchFamily="34" charset="0"/>
              </a:rPr>
              <a:t>iyiaydiy</a:t>
            </a:r>
            <a:r>
              <a:rPr lang="fr-CA" altLang="fr-FR" sz="1400" dirty="0">
                <a:latin typeface="Arial" panose="020B0604020202020204" pitchFamily="34" charset="0"/>
              </a:rPr>
              <a:t> </a:t>
            </a:r>
            <a:r>
              <a:rPr lang="fr-CA" altLang="fr-FR" sz="1400" dirty="0" err="1">
                <a:latin typeface="Arial" panose="020B0604020202020204" pitchFamily="34" charset="0"/>
              </a:rPr>
              <a:t>ya</a:t>
            </a:r>
            <a:r>
              <a:rPr lang="fr-CA" altLang="fr-FR" sz="1400" dirty="0">
                <a:latin typeface="Arial" panose="020B0604020202020204" pitchFamily="34" charset="0"/>
              </a:rPr>
              <a:t> </a:t>
            </a:r>
            <a:r>
              <a:rPr lang="fr-CA" altLang="fr-FR" sz="1400" dirty="0" err="1">
                <a:latin typeface="Arial" panose="020B0604020202020204" pitchFamily="34" charset="0"/>
              </a:rPr>
              <a:t>yai</a:t>
            </a:r>
            <a:r>
              <a:rPr lang="fr-CA" altLang="fr-FR" sz="1400" dirty="0">
                <a:latin typeface="Arial" panose="020B0604020202020204" pitchFamily="34" charset="0"/>
              </a:rPr>
              <a:t> </a:t>
            </a:r>
            <a:r>
              <a:rPr lang="fr-CA" altLang="fr-FR" sz="1400" dirty="0" err="1">
                <a:latin typeface="Arial" panose="020B0604020202020204" pitchFamily="34" charset="0"/>
              </a:rPr>
              <a:t>yay</a:t>
            </a:r>
            <a:r>
              <a:rPr lang="fr-CA" altLang="fr-FR" sz="1400" dirty="0">
                <a:latin typeface="Arial" panose="020B0604020202020204" pitchFamily="34" charset="0"/>
              </a:rPr>
              <a:t> </a:t>
            </a:r>
            <a:r>
              <a:rPr lang="fr-CA" altLang="fr-FR" sz="1400" dirty="0" err="1">
                <a:latin typeface="Arial" panose="020B0604020202020204" pitchFamily="34" charset="0"/>
              </a:rPr>
              <a:t>dyi</a:t>
            </a:r>
            <a:r>
              <a:rPr lang="fr-CA" altLang="fr-FR" sz="1400" dirty="0">
                <a:latin typeface="Arial" panose="020B0604020202020204" pitchFamily="34" charset="0"/>
              </a:rPr>
              <a:t> </a:t>
            </a:r>
            <a:r>
              <a:rPr lang="fr-CA" altLang="fr-FR" sz="1400" dirty="0" err="1">
                <a:latin typeface="Arial" panose="020B0604020202020204" pitchFamily="34" charset="0"/>
              </a:rPr>
              <a:t>uya</a:t>
            </a:r>
            <a:r>
              <a:rPr lang="fr-CA" altLang="fr-FR" sz="1400" dirty="0">
                <a:latin typeface="Arial" panose="020B0604020202020204" pitchFamily="34" charset="0"/>
              </a:rPr>
              <a:t> au y </a:t>
            </a:r>
            <a:r>
              <a:rPr lang="fr-CA" altLang="fr-FR" sz="1400" dirty="0" err="1">
                <a:latin typeface="Arial" panose="020B0604020202020204" pitchFamily="34" charset="0"/>
              </a:rPr>
              <a:t>aydayd</a:t>
            </a:r>
            <a:r>
              <a:rPr lang="fr-CA" altLang="fr-FR" sz="1400" dirty="0">
                <a:latin typeface="Arial" panose="020B0604020202020204" pitchFamily="34" charset="0"/>
              </a:rPr>
              <a:t> </a:t>
            </a:r>
            <a:r>
              <a:rPr lang="fr-CA" altLang="fr-FR" sz="1400" dirty="0" err="1">
                <a:latin typeface="Arial" panose="020B0604020202020204" pitchFamily="34" charset="0"/>
              </a:rPr>
              <a:t>ya</a:t>
            </a:r>
            <a:endParaRPr lang="fr-CA" altLang="fr-FR" sz="1400" dirty="0">
              <a:latin typeface="Arial" panose="020B0604020202020204" pitchFamily="34" charset="0"/>
            </a:endParaRPr>
          </a:p>
          <a:p>
            <a:pPr>
              <a:buClr>
                <a:srgbClr val="0062C4"/>
              </a:buClr>
              <a:buSzPct val="80000"/>
              <a:buFont typeface="WP IconicSymbolsA N" pitchFamily="2" charset="0"/>
              <a:buNone/>
            </a:pPr>
            <a:endParaRPr lang="fr-CA" altLang="fr-FR" sz="1400" dirty="0">
              <a:latin typeface="Arial" panose="020B0604020202020204" pitchFamily="34" charset="0"/>
            </a:endParaRPr>
          </a:p>
          <a:p>
            <a:pPr>
              <a:buClr>
                <a:srgbClr val="0062C4"/>
              </a:buClr>
              <a:buSzPct val="80000"/>
              <a:buFont typeface="WP IconicSymbolsA N" pitchFamily="2" charset="0"/>
              <a:buChar char=""/>
            </a:pPr>
            <a:r>
              <a:rPr lang="fr-CA" altLang="fr-FR" sz="1400" dirty="0" err="1">
                <a:latin typeface="Arial" panose="020B0604020202020204" pitchFamily="34" charset="0"/>
              </a:rPr>
              <a:t>uhq</a:t>
            </a:r>
            <a:r>
              <a:rPr lang="fr-CA" altLang="fr-FR" sz="1400" dirty="0">
                <a:latin typeface="Arial" panose="020B0604020202020204" pitchFamily="34" charset="0"/>
              </a:rPr>
              <a:t> </a:t>
            </a:r>
            <a:r>
              <a:rPr lang="fr-CA" altLang="fr-FR" sz="1400" dirty="0" err="1">
                <a:latin typeface="Arial" panose="020B0604020202020204" pitchFamily="34" charset="0"/>
              </a:rPr>
              <a:t>yd</a:t>
            </a:r>
            <a:r>
              <a:rPr lang="fr-CA" altLang="fr-FR" sz="1400" dirty="0">
                <a:latin typeface="Arial" panose="020B0604020202020204" pitchFamily="34" charset="0"/>
              </a:rPr>
              <a:t> 8y </a:t>
            </a:r>
            <a:r>
              <a:rPr lang="fr-CA" altLang="fr-FR" sz="1400" dirty="0" err="1">
                <a:latin typeface="Arial" panose="020B0604020202020204" pitchFamily="34" charset="0"/>
              </a:rPr>
              <a:t>yd</a:t>
            </a:r>
            <a:r>
              <a:rPr lang="fr-CA" altLang="fr-FR" sz="1400" dirty="0">
                <a:latin typeface="Arial" panose="020B0604020202020204" pitchFamily="34" charset="0"/>
              </a:rPr>
              <a:t> 7qt7 y y7y y7dyyd 9yd7qydd </a:t>
            </a:r>
            <a:r>
              <a:rPr lang="fr-CA" altLang="fr-FR" sz="1400" dirty="0" err="1">
                <a:latin typeface="Arial" panose="020B0604020202020204" pitchFamily="34" charset="0"/>
              </a:rPr>
              <a:t>agd</a:t>
            </a:r>
            <a:r>
              <a:rPr lang="fr-CA" altLang="fr-FR" sz="1400" dirty="0">
                <a:latin typeface="Arial" panose="020B0604020202020204" pitchFamily="34" charset="0"/>
              </a:rPr>
              <a:t> </a:t>
            </a:r>
            <a:r>
              <a:rPr lang="fr-CA" altLang="fr-FR" sz="1400" dirty="0" err="1">
                <a:latin typeface="Arial" panose="020B0604020202020204" pitchFamily="34" charset="0"/>
              </a:rPr>
              <a:t>hgd</a:t>
            </a:r>
            <a:r>
              <a:rPr lang="fr-CA" altLang="fr-FR" sz="1400" dirty="0">
                <a:latin typeface="Arial" panose="020B0604020202020204" pitchFamily="34" charset="0"/>
              </a:rPr>
              <a:t> </a:t>
            </a:r>
            <a:r>
              <a:rPr lang="fr-CA" altLang="fr-FR" sz="1400" dirty="0" err="1">
                <a:latin typeface="Arial" panose="020B0604020202020204" pitchFamily="34" charset="0"/>
              </a:rPr>
              <a:t>hadhagyah</a:t>
            </a:r>
            <a:r>
              <a:rPr lang="fr-CA" altLang="fr-FR" sz="1400" dirty="0">
                <a:latin typeface="Arial" panose="020B0604020202020204" pitchFamily="34" charset="0"/>
              </a:rPr>
              <a:t> wu </a:t>
            </a:r>
            <a:r>
              <a:rPr lang="fr-CA" altLang="fr-FR" sz="1400" dirty="0" err="1">
                <a:latin typeface="Arial" panose="020B0604020202020204" pitchFamily="34" charset="0"/>
              </a:rPr>
              <a:t>dh</a:t>
            </a:r>
            <a:r>
              <a:rPr lang="fr-CA" altLang="fr-FR" sz="1400" dirty="0">
                <a:latin typeface="Arial" panose="020B0604020202020204" pitchFamily="34" charset="0"/>
              </a:rPr>
              <a:t> wu w </a:t>
            </a:r>
            <a:r>
              <a:rPr lang="fr-CA" altLang="fr-FR" sz="1400" dirty="0" err="1">
                <a:latin typeface="Arial" panose="020B0604020202020204" pitchFamily="34" charset="0"/>
              </a:rPr>
              <a:t>uw</a:t>
            </a:r>
            <a:r>
              <a:rPr lang="fr-CA" altLang="fr-FR" sz="1400" dirty="0">
                <a:latin typeface="Arial" panose="020B0604020202020204" pitchFamily="34" charset="0"/>
              </a:rPr>
              <a:t>  </a:t>
            </a:r>
            <a:r>
              <a:rPr lang="fr-CA" altLang="fr-FR" sz="1400" dirty="0" err="1">
                <a:latin typeface="Arial" panose="020B0604020202020204" pitchFamily="34" charset="0"/>
              </a:rPr>
              <a:t>hfphcvao</a:t>
            </a:r>
            <a:r>
              <a:rPr lang="fr-CA" altLang="fr-FR" sz="1400" dirty="0">
                <a:latin typeface="Arial" panose="020B0604020202020204" pitchFamily="34" charset="0"/>
              </a:rPr>
              <a:t> uyhap9chah </a:t>
            </a:r>
            <a:r>
              <a:rPr lang="fr-CA" altLang="fr-FR" sz="1400" dirty="0" err="1">
                <a:latin typeface="Arial" panose="020B0604020202020204" pitchFamily="34" charset="0"/>
              </a:rPr>
              <a:t>hhuhu</a:t>
            </a:r>
            <a:r>
              <a:rPr lang="fr-CA" altLang="fr-FR" sz="1400" dirty="0">
                <a:latin typeface="Arial" panose="020B0604020202020204" pitchFamily="34" charset="0"/>
              </a:rPr>
              <a:t>  </a:t>
            </a:r>
            <a:r>
              <a:rPr lang="fr-CA" altLang="fr-FR" sz="1400" dirty="0" err="1">
                <a:latin typeface="Arial" panose="020B0604020202020204" pitchFamily="34" charset="0"/>
              </a:rPr>
              <a:t>huahuhh</a:t>
            </a:r>
            <a:r>
              <a:rPr lang="fr-CA" altLang="fr-FR" sz="1400" dirty="0">
                <a:latin typeface="Arial" panose="020B0604020202020204" pitchFamily="34" charset="0"/>
              </a:rPr>
              <a:t> </a:t>
            </a:r>
            <a:r>
              <a:rPr lang="fr-CA" altLang="fr-FR" sz="1400" dirty="0" err="1">
                <a:latin typeface="Arial" panose="020B0604020202020204" pitchFamily="34" charset="0"/>
              </a:rPr>
              <a:t>uh</a:t>
            </a:r>
            <a:r>
              <a:rPr lang="fr-CA" altLang="fr-FR" sz="1400" dirty="0">
                <a:latin typeface="Arial" panose="020B0604020202020204" pitchFamily="34" charset="0"/>
              </a:rPr>
              <a:t> </a:t>
            </a:r>
            <a:r>
              <a:rPr lang="fr-CA" altLang="fr-FR" sz="1400" dirty="0" err="1">
                <a:latin typeface="Arial" panose="020B0604020202020204" pitchFamily="34" charset="0"/>
              </a:rPr>
              <a:t>jnkxcnkzn</a:t>
            </a:r>
            <a:r>
              <a:rPr lang="fr-CA" altLang="fr-FR" sz="1400" dirty="0">
                <a:latin typeface="Arial" panose="020B0604020202020204" pitchFamily="34" charset="0"/>
              </a:rPr>
              <a:t> </a:t>
            </a:r>
            <a:r>
              <a:rPr lang="fr-CA" altLang="fr-FR" sz="1400" dirty="0" err="1">
                <a:latin typeface="Arial" panose="020B0604020202020204" pitchFamily="34" charset="0"/>
              </a:rPr>
              <a:t>njnj</a:t>
            </a:r>
            <a:r>
              <a:rPr lang="fr-CA" altLang="fr-FR" sz="1400" dirty="0">
                <a:latin typeface="Arial" panose="020B0604020202020204" pitchFamily="34" charset="0"/>
              </a:rPr>
              <a:t> </a:t>
            </a:r>
            <a:r>
              <a:rPr lang="fr-CA" altLang="fr-FR" sz="1400" dirty="0" err="1">
                <a:latin typeface="Arial" panose="020B0604020202020204" pitchFamily="34" charset="0"/>
              </a:rPr>
              <a:t>jjakjo</a:t>
            </a:r>
            <a:r>
              <a:rPr lang="fr-CA" altLang="fr-FR" sz="1400" dirty="0">
                <a:latin typeface="Arial" panose="020B0604020202020204" pitchFamily="34" charset="0"/>
              </a:rPr>
              <a:t> </a:t>
            </a:r>
            <a:r>
              <a:rPr lang="fr-CA" altLang="fr-FR" sz="1400" dirty="0" err="1">
                <a:latin typeface="Arial" panose="020B0604020202020204" pitchFamily="34" charset="0"/>
              </a:rPr>
              <a:t>jkjoaj</a:t>
            </a:r>
            <a:r>
              <a:rPr lang="fr-CA" altLang="fr-FR" sz="1400" dirty="0">
                <a:latin typeface="Arial" panose="020B0604020202020204" pitchFamily="34" charset="0"/>
              </a:rPr>
              <a:t> </a:t>
            </a:r>
            <a:r>
              <a:rPr lang="fr-CA" altLang="fr-FR" sz="1400" dirty="0" err="1">
                <a:latin typeface="Arial" panose="020B0604020202020204" pitchFamily="34" charset="0"/>
              </a:rPr>
              <a:t>joajfoj</a:t>
            </a:r>
            <a:r>
              <a:rPr lang="fr-CA" altLang="fr-FR" sz="1400" dirty="0">
                <a:latin typeface="Arial" panose="020B0604020202020204" pitchFamily="34" charset="0"/>
              </a:rPr>
              <a:t> </a:t>
            </a:r>
            <a:r>
              <a:rPr lang="fr-CA" altLang="fr-FR" sz="1400" dirty="0" err="1">
                <a:latin typeface="Arial" panose="020B0604020202020204" pitchFamily="34" charset="0"/>
              </a:rPr>
              <a:t>ao</a:t>
            </a:r>
            <a:r>
              <a:rPr lang="fr-CA" altLang="fr-FR" sz="1400" dirty="0">
                <a:latin typeface="Arial" panose="020B0604020202020204" pitchFamily="34" charset="0"/>
              </a:rPr>
              <a:t> </a:t>
            </a:r>
            <a:r>
              <a:rPr lang="fr-CA" altLang="fr-FR" sz="1400" dirty="0" err="1">
                <a:latin typeface="Arial" panose="020B0604020202020204" pitchFamily="34" charset="0"/>
              </a:rPr>
              <a:t>ijoi</a:t>
            </a:r>
            <a:r>
              <a:rPr lang="fr-CA" altLang="fr-FR" sz="1400" dirty="0">
                <a:latin typeface="Arial" panose="020B0604020202020204" pitchFamily="34" charset="0"/>
              </a:rPr>
              <a:t> </a:t>
            </a:r>
            <a:r>
              <a:rPr lang="fr-CA" altLang="fr-FR" sz="1400" dirty="0" err="1">
                <a:latin typeface="Arial" panose="020B0604020202020204" pitchFamily="34" charset="0"/>
              </a:rPr>
              <a:t>ao</a:t>
            </a:r>
            <a:r>
              <a:rPr lang="fr-CA" altLang="fr-FR" sz="1400" dirty="0">
                <a:latin typeface="Arial" panose="020B0604020202020204" pitchFamily="34" charset="0"/>
              </a:rPr>
              <a:t> </a:t>
            </a:r>
            <a:r>
              <a:rPr lang="fr-CA" altLang="fr-FR" sz="1400" dirty="0" err="1">
                <a:latin typeface="Arial" panose="020B0604020202020204" pitchFamily="34" charset="0"/>
              </a:rPr>
              <a:t>oao</a:t>
            </a:r>
            <a:endParaRPr lang="fr-CA" altLang="fr-FR" sz="1400" dirty="0">
              <a:latin typeface="Arial" panose="020B0604020202020204" pitchFamily="34" charset="0"/>
            </a:endParaRPr>
          </a:p>
        </p:txBody>
      </p:sp>
      <p:sp>
        <p:nvSpPr>
          <p:cNvPr id="23424" name="Rectangle 896">
            <a:extLst>
              <a:ext uri="{FF2B5EF4-FFF2-40B4-BE49-F238E27FC236}">
                <a16:creationId xmlns:a16="http://schemas.microsoft.com/office/drawing/2014/main" xmlns="" id="{2458E24B-0476-2A49-A646-EEFDFB6CD179}"/>
              </a:ext>
            </a:extLst>
          </p:cNvPr>
          <p:cNvSpPr>
            <a:spLocks noChangeArrowheads="1"/>
          </p:cNvSpPr>
          <p:nvPr/>
        </p:nvSpPr>
        <p:spPr bwMode="auto">
          <a:xfrm>
            <a:off x="459135" y="13185502"/>
            <a:ext cx="4084638" cy="2795588"/>
          </a:xfrm>
          <a:prstGeom prst="rect">
            <a:avLst/>
          </a:prstGeom>
          <a:gradFill flip="none" rotWithShape="1">
            <a:gsLst>
              <a:gs pos="0">
                <a:schemeClr val="accent3">
                  <a:lumMod val="5000"/>
                  <a:lumOff val="95000"/>
                  <a:alpha val="89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8100">
            <a:noFill/>
            <a:miter lim="800000"/>
            <a:headEnd/>
            <a:tailEnd/>
          </a:ln>
          <a:effectLst>
            <a:outerShdw blurRad="63500" dist="89803" dir="2700000" algn="ctr" rotWithShape="0">
              <a:schemeClr val="tx1">
                <a:alpha val="74998"/>
              </a:schemeClr>
            </a:outerShdw>
          </a:effectLst>
        </p:spPr>
        <p:txBody>
          <a:bodyPr wrap="none" anchor="ctr"/>
          <a:lstStyle/>
          <a:p>
            <a:pPr>
              <a:defRPr/>
            </a:pPr>
            <a:endParaRPr lang="fr-FR">
              <a:latin typeface="Times New Roman" pitchFamily="-108" charset="0"/>
              <a:ea typeface="+mn-ea"/>
            </a:endParaRPr>
          </a:p>
        </p:txBody>
      </p:sp>
      <p:sp>
        <p:nvSpPr>
          <p:cNvPr id="23425" name="Rectangle 897">
            <a:extLst>
              <a:ext uri="{FF2B5EF4-FFF2-40B4-BE49-F238E27FC236}">
                <a16:creationId xmlns:a16="http://schemas.microsoft.com/office/drawing/2014/main" xmlns="" id="{748AFFC7-BF80-0A47-B21C-507F86241D09}"/>
              </a:ext>
            </a:extLst>
          </p:cNvPr>
          <p:cNvSpPr>
            <a:spLocks noChangeArrowheads="1"/>
          </p:cNvSpPr>
          <p:nvPr/>
        </p:nvSpPr>
        <p:spPr bwMode="auto">
          <a:xfrm>
            <a:off x="1487835" y="12988652"/>
            <a:ext cx="2027238" cy="3556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38100">
            <a:noFill/>
            <a:miter lim="800000"/>
            <a:headEnd/>
            <a:tailEnd/>
          </a:ln>
          <a:effectLst>
            <a:glow rad="76200">
              <a:schemeClr val="accent1">
                <a:alpha val="40000"/>
              </a:schemeClr>
            </a:glow>
            <a:outerShdw blurRad="50800" dist="38100" dir="2700000" algn="tl" rotWithShape="0">
              <a:prstClr val="black">
                <a:alpha val="40000"/>
              </a:prstClr>
            </a:outerShdw>
          </a:effectLst>
        </p:spPr>
        <p:txBody>
          <a:bodyPr wrap="none" anchor="ctr"/>
          <a:lstStyle/>
          <a:p>
            <a:pPr algn="ctr">
              <a:defRPr/>
            </a:pPr>
            <a:r>
              <a:rPr lang="fr-CA" sz="2000" b="1">
                <a:solidFill>
                  <a:schemeClr val="bg1"/>
                </a:solidFill>
                <a:latin typeface="Arial" pitchFamily="-108" charset="0"/>
                <a:ea typeface="+mn-ea"/>
              </a:rPr>
              <a:t>Objective</a:t>
            </a:r>
          </a:p>
        </p:txBody>
      </p:sp>
      <p:sp>
        <p:nvSpPr>
          <p:cNvPr id="14350" name="Text Box 898">
            <a:extLst>
              <a:ext uri="{FF2B5EF4-FFF2-40B4-BE49-F238E27FC236}">
                <a16:creationId xmlns:a16="http://schemas.microsoft.com/office/drawing/2014/main" xmlns="" id="{383A9A58-AFBF-1C4A-89A0-5F4C681CD9B6}"/>
              </a:ext>
            </a:extLst>
          </p:cNvPr>
          <p:cNvSpPr txBox="1">
            <a:spLocks noChangeArrowheads="1"/>
          </p:cNvSpPr>
          <p:nvPr/>
        </p:nvSpPr>
        <p:spPr bwMode="auto">
          <a:xfrm>
            <a:off x="652810" y="13523641"/>
            <a:ext cx="36957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5263" indent="-195263">
              <a:tabLst>
                <a:tab pos="195263"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a:tabLst>
                <a:tab pos="195263"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a:tabLst>
                <a:tab pos="195263"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tabLst>
                <a:tab pos="195263" algn="l"/>
              </a:tabLst>
              <a:defRPr sz="2400">
                <a:solidFill>
                  <a:schemeClr val="tx1"/>
                </a:solidFill>
                <a:latin typeface="Times New Roman" panose="02020603050405020304" pitchFamily="18" charset="0"/>
                <a:ea typeface="ＭＳ Ｐゴシック" panose="020B0600070205080204" pitchFamily="34" charset="-128"/>
              </a:defRPr>
            </a:lvl4pPr>
            <a:lvl5pPr marL="2057400" indent="-228600">
              <a:tabLst>
                <a:tab pos="195263" algn="l"/>
              </a:tabLst>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195263" algn="l"/>
              </a:tabLs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195263" algn="l"/>
              </a:tabLs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195263" algn="l"/>
              </a:tabLs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195263" algn="l"/>
              </a:tabLst>
              <a:defRPr sz="2400">
                <a:solidFill>
                  <a:schemeClr val="tx1"/>
                </a:solidFill>
                <a:latin typeface="Times New Roman" panose="02020603050405020304" pitchFamily="18" charset="0"/>
                <a:ea typeface="ＭＳ Ｐゴシック" panose="020B0600070205080204" pitchFamily="34" charset="-128"/>
              </a:defRPr>
            </a:lvl9pPr>
          </a:lstStyle>
          <a:p>
            <a:pPr>
              <a:buClr>
                <a:srgbClr val="0062C4"/>
              </a:buClr>
              <a:buSzPct val="80000"/>
              <a:buFont typeface="WP IconicSymbolsA N" pitchFamily="2" charset="0"/>
              <a:buChar char=""/>
            </a:pPr>
            <a:r>
              <a:rPr lang="fr-CA" altLang="fr-FR" sz="1400">
                <a:latin typeface="Arial" panose="020B0604020202020204" pitchFamily="34" charset="0"/>
              </a:rPr>
              <a:t>Bkjcbkjcc hcoa ansashcf aohc ggi   iai  gaig i agi giag  aigiagidg igaig aig iagi gai gaig iag iag iag iag iagi ag igi gaig ia giag iag gi gaiidasid  ha ia iaiyaiy aiy iay iyiaydiy ya yai yay dyi uya au y aydayd ya</a:t>
            </a:r>
          </a:p>
          <a:p>
            <a:pPr>
              <a:buClr>
                <a:srgbClr val="0062C4"/>
              </a:buClr>
              <a:buSzPct val="80000"/>
              <a:buFont typeface="WP IconicSymbolsA N" pitchFamily="2" charset="0"/>
              <a:buNone/>
            </a:pPr>
            <a:endParaRPr lang="fr-CA" altLang="fr-FR" sz="1400">
              <a:latin typeface="Arial" panose="020B0604020202020204" pitchFamily="34" charset="0"/>
            </a:endParaRPr>
          </a:p>
          <a:p>
            <a:pPr>
              <a:buClr>
                <a:srgbClr val="0062C4"/>
              </a:buClr>
              <a:buSzPct val="80000"/>
              <a:buFont typeface="WP IconicSymbolsA N" pitchFamily="2" charset="0"/>
              <a:buChar char=""/>
            </a:pPr>
            <a:r>
              <a:rPr lang="fr-CA" altLang="fr-FR" sz="1400">
                <a:latin typeface="Arial" panose="020B0604020202020204" pitchFamily="34" charset="0"/>
              </a:rPr>
              <a:t>uhq yd 8y yd 7qt7 y y7y y7dyyd 9yd7qydd agd hgd hadhagyah wkxczkhchckzhcku;lk;lk; m ;m ;m; m;ms;;l</a:t>
            </a:r>
          </a:p>
        </p:txBody>
      </p:sp>
      <p:sp>
        <p:nvSpPr>
          <p:cNvPr id="23427" name="Rectangle 899">
            <a:extLst>
              <a:ext uri="{FF2B5EF4-FFF2-40B4-BE49-F238E27FC236}">
                <a16:creationId xmlns:a16="http://schemas.microsoft.com/office/drawing/2014/main" xmlns="" id="{C084A79C-5179-4749-A08F-02654641AF10}"/>
              </a:ext>
            </a:extLst>
          </p:cNvPr>
          <p:cNvSpPr>
            <a:spLocks noChangeArrowheads="1"/>
          </p:cNvSpPr>
          <p:nvPr/>
        </p:nvSpPr>
        <p:spPr bwMode="auto">
          <a:xfrm>
            <a:off x="6714665" y="3725590"/>
            <a:ext cx="2027237" cy="3556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38100">
            <a:noFill/>
            <a:miter lim="800000"/>
            <a:headEnd/>
            <a:tailEnd/>
          </a:ln>
          <a:effectLst>
            <a:glow rad="76200">
              <a:schemeClr val="accent1">
                <a:alpha val="40000"/>
              </a:schemeClr>
            </a:glow>
            <a:outerShdw blurRad="50800" dist="38100" dir="2700000" algn="tl" rotWithShape="0">
              <a:prstClr val="black">
                <a:alpha val="40000"/>
              </a:prstClr>
            </a:outerShdw>
          </a:effectLst>
        </p:spPr>
        <p:txBody>
          <a:bodyPr wrap="none" anchor="ctr"/>
          <a:lstStyle/>
          <a:p>
            <a:pPr algn="ctr">
              <a:defRPr/>
            </a:pPr>
            <a:r>
              <a:rPr lang="fr-CA" sz="2000" b="1" dirty="0" err="1">
                <a:solidFill>
                  <a:schemeClr val="bg1"/>
                </a:solidFill>
                <a:latin typeface="Arial" pitchFamily="-108" charset="0"/>
                <a:ea typeface="+mn-ea"/>
              </a:rPr>
              <a:t>Methods</a:t>
            </a:r>
            <a:endParaRPr lang="fr-CA" sz="2000" b="1" dirty="0">
              <a:solidFill>
                <a:schemeClr val="bg1"/>
              </a:solidFill>
              <a:latin typeface="Arial" pitchFamily="-108" charset="0"/>
              <a:ea typeface="+mn-ea"/>
            </a:endParaRPr>
          </a:p>
        </p:txBody>
      </p:sp>
      <p:sp>
        <p:nvSpPr>
          <p:cNvPr id="14352" name="Text Box 900">
            <a:extLst>
              <a:ext uri="{FF2B5EF4-FFF2-40B4-BE49-F238E27FC236}">
                <a16:creationId xmlns:a16="http://schemas.microsoft.com/office/drawing/2014/main" xmlns="" id="{04D27565-CF9B-5945-80A0-CAD257FAC102}"/>
              </a:ext>
            </a:extLst>
          </p:cNvPr>
          <p:cNvSpPr txBox="1">
            <a:spLocks noChangeArrowheads="1"/>
          </p:cNvSpPr>
          <p:nvPr/>
        </p:nvSpPr>
        <p:spPr bwMode="auto">
          <a:xfrm>
            <a:off x="5159838" y="4320912"/>
            <a:ext cx="5309594"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5263" indent="-195263">
              <a:tabLst>
                <a:tab pos="195263"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a:tabLst>
                <a:tab pos="195263"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a:tabLst>
                <a:tab pos="195263"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tabLst>
                <a:tab pos="195263" algn="l"/>
              </a:tabLst>
              <a:defRPr sz="2400">
                <a:solidFill>
                  <a:schemeClr val="tx1"/>
                </a:solidFill>
                <a:latin typeface="Times New Roman" panose="02020603050405020304" pitchFamily="18" charset="0"/>
                <a:ea typeface="ＭＳ Ｐゴシック" panose="020B0600070205080204" pitchFamily="34" charset="-128"/>
              </a:defRPr>
            </a:lvl4pPr>
            <a:lvl5pPr marL="2057400" indent="-228600">
              <a:tabLst>
                <a:tab pos="195263" algn="l"/>
              </a:tabLst>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195263" algn="l"/>
              </a:tabLs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195263" algn="l"/>
              </a:tabLs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195263" algn="l"/>
              </a:tabLs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195263" algn="l"/>
              </a:tabLst>
              <a:defRPr sz="2400">
                <a:solidFill>
                  <a:schemeClr val="tx1"/>
                </a:solidFill>
                <a:latin typeface="Times New Roman" panose="02020603050405020304" pitchFamily="18" charset="0"/>
                <a:ea typeface="ＭＳ Ｐゴシック" panose="020B0600070205080204" pitchFamily="34" charset="-128"/>
              </a:defRPr>
            </a:lvl9pPr>
          </a:lstStyle>
          <a:p>
            <a:pPr>
              <a:buClr>
                <a:srgbClr val="0062C4"/>
              </a:buClr>
              <a:buSzPct val="80000"/>
              <a:buFont typeface="WP IconicSymbolsA N" pitchFamily="2" charset="0"/>
              <a:buChar char=""/>
            </a:pPr>
            <a:r>
              <a:rPr lang="fr-CA" altLang="fr-FR" sz="1400" dirty="0" err="1">
                <a:latin typeface="Arial" panose="020B0604020202020204" pitchFamily="34" charset="0"/>
              </a:rPr>
              <a:t>Bkjcbkjcc</a:t>
            </a:r>
            <a:r>
              <a:rPr lang="fr-CA" altLang="fr-FR" sz="1400" dirty="0">
                <a:latin typeface="Arial" panose="020B0604020202020204" pitchFamily="34" charset="0"/>
              </a:rPr>
              <a:t> </a:t>
            </a:r>
            <a:r>
              <a:rPr lang="fr-CA" altLang="fr-FR" sz="1400" dirty="0" err="1">
                <a:latin typeface="Arial" panose="020B0604020202020204" pitchFamily="34" charset="0"/>
              </a:rPr>
              <a:t>hcoa</a:t>
            </a:r>
            <a:r>
              <a:rPr lang="fr-CA" altLang="fr-FR" sz="1400" dirty="0">
                <a:latin typeface="Arial" panose="020B0604020202020204" pitchFamily="34" charset="0"/>
              </a:rPr>
              <a:t> </a:t>
            </a:r>
            <a:r>
              <a:rPr lang="fr-CA" altLang="fr-FR" sz="1400" dirty="0" err="1">
                <a:latin typeface="Arial" panose="020B0604020202020204" pitchFamily="34" charset="0"/>
              </a:rPr>
              <a:t>ansashcf</a:t>
            </a:r>
            <a:r>
              <a:rPr lang="fr-CA" altLang="fr-FR" sz="1400" dirty="0">
                <a:latin typeface="Arial" panose="020B0604020202020204" pitchFamily="34" charset="0"/>
              </a:rPr>
              <a:t> </a:t>
            </a:r>
            <a:r>
              <a:rPr lang="fr-CA" altLang="fr-FR" sz="1400" dirty="0" err="1">
                <a:latin typeface="Arial" panose="020B0604020202020204" pitchFamily="34" charset="0"/>
              </a:rPr>
              <a:t>aohc</a:t>
            </a:r>
            <a:r>
              <a:rPr lang="fr-CA" altLang="fr-FR" sz="1400" dirty="0">
                <a:latin typeface="Arial" panose="020B0604020202020204" pitchFamily="34" charset="0"/>
              </a:rPr>
              <a:t> </a:t>
            </a:r>
            <a:r>
              <a:rPr lang="fr-CA" altLang="fr-FR" sz="1400" dirty="0" err="1">
                <a:latin typeface="Arial" panose="020B0604020202020204" pitchFamily="34" charset="0"/>
              </a:rPr>
              <a:t>ggi</a:t>
            </a:r>
            <a:r>
              <a:rPr lang="fr-CA" altLang="fr-FR" sz="1400" dirty="0">
                <a:latin typeface="Arial" panose="020B0604020202020204" pitchFamily="34" charset="0"/>
              </a:rPr>
              <a:t>   </a:t>
            </a:r>
            <a:r>
              <a:rPr lang="fr-CA" altLang="fr-FR" sz="1400" dirty="0" err="1">
                <a:latin typeface="Arial" panose="020B0604020202020204" pitchFamily="34" charset="0"/>
              </a:rPr>
              <a:t>iai</a:t>
            </a:r>
            <a:r>
              <a:rPr lang="fr-CA" altLang="fr-FR" sz="1400" dirty="0">
                <a:latin typeface="Arial" panose="020B0604020202020204" pitchFamily="34" charset="0"/>
              </a:rPr>
              <a:t>  </a:t>
            </a:r>
            <a:r>
              <a:rPr lang="fr-CA" altLang="fr-FR" sz="1400" dirty="0" err="1">
                <a:latin typeface="Arial" panose="020B0604020202020204" pitchFamily="34" charset="0"/>
              </a:rPr>
              <a:t>gaig</a:t>
            </a:r>
            <a:r>
              <a:rPr lang="fr-CA" altLang="fr-FR" sz="1400" dirty="0">
                <a:latin typeface="Arial" panose="020B0604020202020204" pitchFamily="34" charset="0"/>
              </a:rPr>
              <a:t> i agi </a:t>
            </a:r>
            <a:r>
              <a:rPr lang="fr-CA" altLang="fr-FR" sz="1400" dirty="0" err="1">
                <a:latin typeface="Arial" panose="020B0604020202020204" pitchFamily="34" charset="0"/>
              </a:rPr>
              <a:t>giag</a:t>
            </a:r>
            <a:r>
              <a:rPr lang="fr-CA" altLang="fr-FR" sz="1400" dirty="0">
                <a:latin typeface="Arial" panose="020B0604020202020204" pitchFamily="34" charset="0"/>
              </a:rPr>
              <a:t>  </a:t>
            </a:r>
            <a:r>
              <a:rPr lang="fr-CA" altLang="fr-FR" sz="1400" dirty="0" err="1">
                <a:latin typeface="Arial" panose="020B0604020202020204" pitchFamily="34" charset="0"/>
              </a:rPr>
              <a:t>aigiagidg</a:t>
            </a:r>
            <a:r>
              <a:rPr lang="fr-CA" altLang="fr-FR" sz="1400" dirty="0">
                <a:latin typeface="Arial" panose="020B0604020202020204" pitchFamily="34" charset="0"/>
              </a:rPr>
              <a:t> </a:t>
            </a:r>
            <a:r>
              <a:rPr lang="fr-CA" altLang="fr-FR" sz="1400" dirty="0" err="1">
                <a:latin typeface="Arial" panose="020B0604020202020204" pitchFamily="34" charset="0"/>
              </a:rPr>
              <a:t>igaig</a:t>
            </a:r>
            <a:r>
              <a:rPr lang="fr-CA" altLang="fr-FR" sz="1400" dirty="0">
                <a:latin typeface="Arial" panose="020B0604020202020204" pitchFamily="34" charset="0"/>
              </a:rPr>
              <a:t> </a:t>
            </a:r>
            <a:r>
              <a:rPr lang="fr-CA" altLang="fr-FR" sz="1400" dirty="0" err="1">
                <a:latin typeface="Arial" panose="020B0604020202020204" pitchFamily="34" charset="0"/>
              </a:rPr>
              <a:t>aig</a:t>
            </a:r>
            <a:r>
              <a:rPr lang="fr-CA" altLang="fr-FR" sz="1400" dirty="0">
                <a:latin typeface="Arial" panose="020B0604020202020204" pitchFamily="34" charset="0"/>
              </a:rPr>
              <a:t> </a:t>
            </a:r>
            <a:r>
              <a:rPr lang="fr-CA" altLang="fr-FR" sz="1400" dirty="0" err="1">
                <a:latin typeface="Arial" panose="020B0604020202020204" pitchFamily="34" charset="0"/>
              </a:rPr>
              <a:t>iagi</a:t>
            </a:r>
            <a:r>
              <a:rPr lang="fr-CA" altLang="fr-FR" sz="1400" dirty="0">
                <a:latin typeface="Arial" panose="020B0604020202020204" pitchFamily="34" charset="0"/>
              </a:rPr>
              <a:t> gai </a:t>
            </a:r>
            <a:r>
              <a:rPr lang="fr-CA" altLang="fr-FR" sz="1400" dirty="0" err="1">
                <a:latin typeface="Arial" panose="020B0604020202020204" pitchFamily="34" charset="0"/>
              </a:rPr>
              <a:t>gaig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iagi</a:t>
            </a:r>
            <a:r>
              <a:rPr lang="fr-CA" altLang="fr-FR" sz="1400" dirty="0">
                <a:latin typeface="Arial" panose="020B0604020202020204" pitchFamily="34" charset="0"/>
              </a:rPr>
              <a:t> ag </a:t>
            </a:r>
            <a:r>
              <a:rPr lang="fr-CA" altLang="fr-FR" sz="1400" dirty="0" err="1">
                <a:latin typeface="Arial" panose="020B0604020202020204" pitchFamily="34" charset="0"/>
              </a:rPr>
              <a:t>igi</a:t>
            </a:r>
            <a:r>
              <a:rPr lang="fr-CA" altLang="fr-FR" sz="1400" dirty="0">
                <a:latin typeface="Arial" panose="020B0604020202020204" pitchFamily="34" charset="0"/>
              </a:rPr>
              <a:t> </a:t>
            </a:r>
            <a:r>
              <a:rPr lang="fr-CA" altLang="fr-FR" sz="1400" dirty="0" err="1">
                <a:latin typeface="Arial" panose="020B0604020202020204" pitchFamily="34" charset="0"/>
              </a:rPr>
              <a:t>gaig</a:t>
            </a:r>
            <a:r>
              <a:rPr lang="fr-CA" altLang="fr-FR" sz="1400" dirty="0">
                <a:latin typeface="Arial" panose="020B0604020202020204" pitchFamily="34" charset="0"/>
              </a:rPr>
              <a:t> </a:t>
            </a:r>
            <a:r>
              <a:rPr lang="fr-CA" altLang="fr-FR" sz="1400" dirty="0" err="1">
                <a:latin typeface="Arial" panose="020B0604020202020204" pitchFamily="34" charset="0"/>
              </a:rPr>
              <a:t>ia</a:t>
            </a:r>
            <a:r>
              <a:rPr lang="fr-CA" altLang="fr-FR" sz="1400" dirty="0">
                <a:latin typeface="Arial" panose="020B0604020202020204" pitchFamily="34" charset="0"/>
              </a:rPr>
              <a:t> </a:t>
            </a:r>
            <a:r>
              <a:rPr lang="fr-CA" altLang="fr-FR" sz="1400" dirty="0" err="1">
                <a:latin typeface="Arial" panose="020B0604020202020204" pitchFamily="34" charset="0"/>
              </a:rPr>
              <a:t>giag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gi </a:t>
            </a:r>
            <a:r>
              <a:rPr lang="fr-CA" altLang="fr-FR" sz="1400" dirty="0" err="1">
                <a:latin typeface="Arial" panose="020B0604020202020204" pitchFamily="34" charset="0"/>
              </a:rPr>
              <a:t>gaiidasid</a:t>
            </a:r>
            <a:r>
              <a:rPr lang="fr-CA" altLang="fr-FR" sz="1400" dirty="0">
                <a:latin typeface="Arial" panose="020B0604020202020204" pitchFamily="34" charset="0"/>
              </a:rPr>
              <a:t>  ha </a:t>
            </a:r>
            <a:r>
              <a:rPr lang="fr-CA" altLang="fr-FR" sz="1400" dirty="0" err="1">
                <a:latin typeface="Arial" panose="020B0604020202020204" pitchFamily="34" charset="0"/>
              </a:rPr>
              <a:t>ia</a:t>
            </a:r>
            <a:r>
              <a:rPr lang="fr-CA" altLang="fr-FR" sz="1400" dirty="0">
                <a:latin typeface="Arial" panose="020B0604020202020204" pitchFamily="34" charset="0"/>
              </a:rPr>
              <a:t> </a:t>
            </a:r>
            <a:r>
              <a:rPr lang="fr-CA" altLang="fr-FR" sz="1400" dirty="0" err="1">
                <a:latin typeface="Arial" panose="020B0604020202020204" pitchFamily="34" charset="0"/>
              </a:rPr>
              <a:t>iaiyaiy</a:t>
            </a:r>
            <a:r>
              <a:rPr lang="fr-CA" altLang="fr-FR" sz="1400" dirty="0">
                <a:latin typeface="Arial" panose="020B0604020202020204" pitchFamily="34" charset="0"/>
              </a:rPr>
              <a:t> </a:t>
            </a:r>
            <a:r>
              <a:rPr lang="fr-CA" altLang="fr-FR" sz="1400" dirty="0" err="1">
                <a:latin typeface="Arial" panose="020B0604020202020204" pitchFamily="34" charset="0"/>
              </a:rPr>
              <a:t>aiy</a:t>
            </a:r>
            <a:r>
              <a:rPr lang="fr-CA" altLang="fr-FR" sz="1400" dirty="0">
                <a:latin typeface="Arial" panose="020B0604020202020204" pitchFamily="34" charset="0"/>
              </a:rPr>
              <a:t> </a:t>
            </a:r>
            <a:r>
              <a:rPr lang="fr-CA" altLang="fr-FR" sz="1400" dirty="0" err="1">
                <a:latin typeface="Arial" panose="020B0604020202020204" pitchFamily="34" charset="0"/>
              </a:rPr>
              <a:t>iay</a:t>
            </a:r>
            <a:r>
              <a:rPr lang="fr-CA" altLang="fr-FR" sz="1400" dirty="0">
                <a:latin typeface="Arial" panose="020B0604020202020204" pitchFamily="34" charset="0"/>
              </a:rPr>
              <a:t> </a:t>
            </a:r>
            <a:r>
              <a:rPr lang="fr-CA" altLang="fr-FR" sz="1400" dirty="0" err="1">
                <a:latin typeface="Arial" panose="020B0604020202020204" pitchFamily="34" charset="0"/>
              </a:rPr>
              <a:t>iyiaydiy</a:t>
            </a:r>
            <a:r>
              <a:rPr lang="fr-CA" altLang="fr-FR" sz="1400" dirty="0">
                <a:latin typeface="Arial" panose="020B0604020202020204" pitchFamily="34" charset="0"/>
              </a:rPr>
              <a:t> </a:t>
            </a:r>
            <a:r>
              <a:rPr lang="fr-CA" altLang="fr-FR" sz="1400" dirty="0" err="1">
                <a:latin typeface="Arial" panose="020B0604020202020204" pitchFamily="34" charset="0"/>
              </a:rPr>
              <a:t>ya</a:t>
            </a:r>
            <a:r>
              <a:rPr lang="fr-CA" altLang="fr-FR" sz="1400" dirty="0">
                <a:latin typeface="Arial" panose="020B0604020202020204" pitchFamily="34" charset="0"/>
              </a:rPr>
              <a:t> </a:t>
            </a:r>
            <a:r>
              <a:rPr lang="fr-CA" altLang="fr-FR" sz="1400" dirty="0" err="1">
                <a:latin typeface="Arial" panose="020B0604020202020204" pitchFamily="34" charset="0"/>
              </a:rPr>
              <a:t>yai</a:t>
            </a:r>
            <a:r>
              <a:rPr lang="fr-CA" altLang="fr-FR" sz="1400" dirty="0">
                <a:latin typeface="Arial" panose="020B0604020202020204" pitchFamily="34" charset="0"/>
              </a:rPr>
              <a:t> </a:t>
            </a:r>
            <a:r>
              <a:rPr lang="fr-CA" altLang="fr-FR" sz="1400" dirty="0" err="1">
                <a:latin typeface="Arial" panose="020B0604020202020204" pitchFamily="34" charset="0"/>
              </a:rPr>
              <a:t>yay</a:t>
            </a:r>
            <a:r>
              <a:rPr lang="fr-CA" altLang="fr-FR" sz="1400" dirty="0">
                <a:latin typeface="Arial" panose="020B0604020202020204" pitchFamily="34" charset="0"/>
              </a:rPr>
              <a:t> </a:t>
            </a:r>
            <a:r>
              <a:rPr lang="fr-CA" altLang="fr-FR" sz="1400" dirty="0" err="1">
                <a:latin typeface="Arial" panose="020B0604020202020204" pitchFamily="34" charset="0"/>
              </a:rPr>
              <a:t>dyi</a:t>
            </a:r>
            <a:r>
              <a:rPr lang="fr-CA" altLang="fr-FR" sz="1400" dirty="0">
                <a:latin typeface="Arial" panose="020B0604020202020204" pitchFamily="34" charset="0"/>
              </a:rPr>
              <a:t> </a:t>
            </a:r>
            <a:r>
              <a:rPr lang="fr-CA" altLang="fr-FR" sz="1400" dirty="0" err="1">
                <a:latin typeface="Arial" panose="020B0604020202020204" pitchFamily="34" charset="0"/>
              </a:rPr>
              <a:t>uya</a:t>
            </a:r>
            <a:r>
              <a:rPr lang="fr-CA" altLang="fr-FR" sz="1400" dirty="0">
                <a:latin typeface="Arial" panose="020B0604020202020204" pitchFamily="34" charset="0"/>
              </a:rPr>
              <a:t> au y </a:t>
            </a:r>
            <a:r>
              <a:rPr lang="fr-CA" altLang="fr-FR" sz="1400" dirty="0" err="1">
                <a:latin typeface="Arial" panose="020B0604020202020204" pitchFamily="34" charset="0"/>
              </a:rPr>
              <a:t>aydayd</a:t>
            </a:r>
            <a:r>
              <a:rPr lang="fr-CA" altLang="fr-FR" sz="1400" dirty="0">
                <a:latin typeface="Arial" panose="020B0604020202020204" pitchFamily="34" charset="0"/>
              </a:rPr>
              <a:t> </a:t>
            </a:r>
            <a:r>
              <a:rPr lang="fr-CA" altLang="fr-FR" sz="1400" dirty="0" err="1">
                <a:latin typeface="Arial" panose="020B0604020202020204" pitchFamily="34" charset="0"/>
              </a:rPr>
              <a:t>ya</a:t>
            </a:r>
            <a:endParaRPr lang="fr-CA" altLang="fr-FR" sz="1400" dirty="0">
              <a:latin typeface="Arial" panose="020B0604020202020204" pitchFamily="34" charset="0"/>
            </a:endParaRPr>
          </a:p>
          <a:p>
            <a:pPr>
              <a:buClr>
                <a:srgbClr val="0062C4"/>
              </a:buClr>
              <a:buSzPct val="80000"/>
              <a:buFont typeface="WP IconicSymbolsA N" pitchFamily="2" charset="0"/>
              <a:buNone/>
            </a:pPr>
            <a:endParaRPr lang="fr-CA" altLang="fr-FR" sz="1400" dirty="0">
              <a:latin typeface="Arial" panose="020B0604020202020204" pitchFamily="34" charset="0"/>
            </a:endParaRPr>
          </a:p>
          <a:p>
            <a:pPr>
              <a:buClr>
                <a:srgbClr val="0062C4"/>
              </a:buClr>
              <a:buSzPct val="80000"/>
              <a:buFont typeface="WP IconicSymbolsA N" pitchFamily="2" charset="0"/>
              <a:buChar char=""/>
            </a:pPr>
            <a:r>
              <a:rPr lang="fr-CA" altLang="fr-FR" sz="1400" dirty="0" err="1">
                <a:latin typeface="Arial" panose="020B0604020202020204" pitchFamily="34" charset="0"/>
              </a:rPr>
              <a:t>uhq</a:t>
            </a:r>
            <a:r>
              <a:rPr lang="fr-CA" altLang="fr-FR" sz="1400" dirty="0">
                <a:latin typeface="Arial" panose="020B0604020202020204" pitchFamily="34" charset="0"/>
              </a:rPr>
              <a:t> </a:t>
            </a:r>
            <a:r>
              <a:rPr lang="fr-CA" altLang="fr-FR" sz="1400" dirty="0" err="1">
                <a:latin typeface="Arial" panose="020B0604020202020204" pitchFamily="34" charset="0"/>
              </a:rPr>
              <a:t>yd</a:t>
            </a:r>
            <a:r>
              <a:rPr lang="fr-CA" altLang="fr-FR" sz="1400" dirty="0">
                <a:latin typeface="Arial" panose="020B0604020202020204" pitchFamily="34" charset="0"/>
              </a:rPr>
              <a:t> 8y </a:t>
            </a:r>
            <a:r>
              <a:rPr lang="fr-CA" altLang="fr-FR" sz="1400" dirty="0" err="1">
                <a:latin typeface="Arial" panose="020B0604020202020204" pitchFamily="34" charset="0"/>
              </a:rPr>
              <a:t>yd</a:t>
            </a:r>
            <a:r>
              <a:rPr lang="fr-CA" altLang="fr-FR" sz="1400" dirty="0">
                <a:latin typeface="Arial" panose="020B0604020202020204" pitchFamily="34" charset="0"/>
              </a:rPr>
              <a:t> 7qt7 y y7y y7dyyd 9yd7qydd </a:t>
            </a:r>
            <a:r>
              <a:rPr lang="fr-CA" altLang="fr-FR" sz="1400" dirty="0" err="1">
                <a:latin typeface="Arial" panose="020B0604020202020204" pitchFamily="34" charset="0"/>
              </a:rPr>
              <a:t>agd</a:t>
            </a:r>
            <a:r>
              <a:rPr lang="fr-CA" altLang="fr-FR" sz="1400" dirty="0">
                <a:latin typeface="Arial" panose="020B0604020202020204" pitchFamily="34" charset="0"/>
              </a:rPr>
              <a:t> </a:t>
            </a:r>
            <a:r>
              <a:rPr lang="fr-CA" altLang="fr-FR" sz="1400" dirty="0" err="1">
                <a:latin typeface="Arial" panose="020B0604020202020204" pitchFamily="34" charset="0"/>
              </a:rPr>
              <a:t>hgd</a:t>
            </a:r>
            <a:r>
              <a:rPr lang="fr-CA" altLang="fr-FR" sz="1400" dirty="0">
                <a:latin typeface="Arial" panose="020B0604020202020204" pitchFamily="34" charset="0"/>
              </a:rPr>
              <a:t> </a:t>
            </a:r>
            <a:r>
              <a:rPr lang="fr-CA" altLang="fr-FR" sz="1400" dirty="0" err="1">
                <a:latin typeface="Arial" panose="020B0604020202020204" pitchFamily="34" charset="0"/>
              </a:rPr>
              <a:t>hadhagyah</a:t>
            </a:r>
            <a:r>
              <a:rPr lang="fr-CA" altLang="fr-FR" sz="1400" dirty="0">
                <a:latin typeface="Arial" panose="020B0604020202020204" pitchFamily="34" charset="0"/>
              </a:rPr>
              <a:t> wu </a:t>
            </a:r>
            <a:r>
              <a:rPr lang="fr-CA" altLang="fr-FR" sz="1400" dirty="0" err="1">
                <a:latin typeface="Arial" panose="020B0604020202020204" pitchFamily="34" charset="0"/>
              </a:rPr>
              <a:t>dh</a:t>
            </a:r>
            <a:r>
              <a:rPr lang="fr-CA" altLang="fr-FR" sz="1400" dirty="0">
                <a:latin typeface="Arial" panose="020B0604020202020204" pitchFamily="34" charset="0"/>
              </a:rPr>
              <a:t> wu w </a:t>
            </a:r>
            <a:r>
              <a:rPr lang="fr-CA" altLang="fr-FR" sz="1400" dirty="0" err="1">
                <a:latin typeface="Arial" panose="020B0604020202020204" pitchFamily="34" charset="0"/>
              </a:rPr>
              <a:t>uw</a:t>
            </a:r>
            <a:r>
              <a:rPr lang="fr-CA" altLang="fr-FR" sz="1400" dirty="0">
                <a:latin typeface="Arial" panose="020B0604020202020204" pitchFamily="34" charset="0"/>
              </a:rPr>
              <a:t>  </a:t>
            </a:r>
            <a:r>
              <a:rPr lang="fr-CA" altLang="fr-FR" sz="1400" dirty="0" err="1">
                <a:latin typeface="Arial" panose="020B0604020202020204" pitchFamily="34" charset="0"/>
              </a:rPr>
              <a:t>hfphcvao</a:t>
            </a:r>
            <a:r>
              <a:rPr lang="fr-CA" altLang="fr-FR" sz="1400" dirty="0">
                <a:latin typeface="Arial" panose="020B0604020202020204" pitchFamily="34" charset="0"/>
              </a:rPr>
              <a:t> uyhap9chah</a:t>
            </a:r>
          </a:p>
        </p:txBody>
      </p:sp>
      <p:sp>
        <p:nvSpPr>
          <p:cNvPr id="14353" name="Rectangle 901">
            <a:extLst>
              <a:ext uri="{FF2B5EF4-FFF2-40B4-BE49-F238E27FC236}">
                <a16:creationId xmlns:a16="http://schemas.microsoft.com/office/drawing/2014/main" xmlns="" id="{01F28172-964C-7045-B2A5-F0688D92931C}"/>
              </a:ext>
            </a:extLst>
          </p:cNvPr>
          <p:cNvSpPr>
            <a:spLocks noChangeArrowheads="1"/>
          </p:cNvSpPr>
          <p:nvPr/>
        </p:nvSpPr>
        <p:spPr bwMode="auto">
          <a:xfrm>
            <a:off x="5280174" y="10270920"/>
            <a:ext cx="5189258" cy="271773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fr-CA" altLang="fr-FR"/>
              <a:t>      </a:t>
            </a:r>
          </a:p>
        </p:txBody>
      </p:sp>
      <p:sp>
        <p:nvSpPr>
          <p:cNvPr id="14355" name="Text Box 903">
            <a:extLst>
              <a:ext uri="{FF2B5EF4-FFF2-40B4-BE49-F238E27FC236}">
                <a16:creationId xmlns:a16="http://schemas.microsoft.com/office/drawing/2014/main" xmlns="" id="{6887B852-75EA-104C-A888-D23C23BFBE0F}"/>
              </a:ext>
            </a:extLst>
          </p:cNvPr>
          <p:cNvSpPr txBox="1">
            <a:spLocks noChangeArrowheads="1"/>
          </p:cNvSpPr>
          <p:nvPr/>
        </p:nvSpPr>
        <p:spPr bwMode="auto">
          <a:xfrm>
            <a:off x="5554814" y="9893098"/>
            <a:ext cx="43595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fr-CA" altLang="fr-FR" sz="1400" b="1" dirty="0">
                <a:latin typeface="Arial" panose="020B0604020202020204" pitchFamily="34" charset="0"/>
              </a:rPr>
              <a:t>Caractéristiques des patients</a:t>
            </a:r>
          </a:p>
        </p:txBody>
      </p:sp>
      <p:sp>
        <p:nvSpPr>
          <p:cNvPr id="14357" name="Text Box 911">
            <a:extLst>
              <a:ext uri="{FF2B5EF4-FFF2-40B4-BE49-F238E27FC236}">
                <a16:creationId xmlns:a16="http://schemas.microsoft.com/office/drawing/2014/main" xmlns="" id="{FB9A6FA5-0EA2-8B4B-982C-372E409EB050}"/>
              </a:ext>
            </a:extLst>
          </p:cNvPr>
          <p:cNvSpPr txBox="1">
            <a:spLocks noChangeArrowheads="1"/>
          </p:cNvSpPr>
          <p:nvPr/>
        </p:nvSpPr>
        <p:spPr bwMode="auto">
          <a:xfrm>
            <a:off x="6432390" y="13205752"/>
            <a:ext cx="24315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fr-CA" altLang="fr-FR" sz="1200" dirty="0">
                <a:latin typeface="Arial" panose="020B0604020202020204" pitchFamily="34" charset="0"/>
              </a:rPr>
              <a:t>Légende de l’image</a:t>
            </a:r>
          </a:p>
        </p:txBody>
      </p:sp>
      <p:sp>
        <p:nvSpPr>
          <p:cNvPr id="14361" name="Text Box 921">
            <a:extLst>
              <a:ext uri="{FF2B5EF4-FFF2-40B4-BE49-F238E27FC236}">
                <a16:creationId xmlns:a16="http://schemas.microsoft.com/office/drawing/2014/main" xmlns="" id="{3A8DEA4E-872D-314E-92E9-DCB63A3DFF22}"/>
              </a:ext>
            </a:extLst>
          </p:cNvPr>
          <p:cNvSpPr txBox="1">
            <a:spLocks noChangeArrowheads="1"/>
          </p:cNvSpPr>
          <p:nvPr/>
        </p:nvSpPr>
        <p:spPr bwMode="auto">
          <a:xfrm>
            <a:off x="18315571" y="8883710"/>
            <a:ext cx="811584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buClr>
                <a:srgbClr val="0062C4"/>
              </a:buClr>
              <a:buSzPct val="80000"/>
              <a:buFont typeface="WP IconicSymbolsA N" pitchFamily="2" charset="0"/>
              <a:buNone/>
            </a:pPr>
            <a:r>
              <a:rPr lang="fr-CA" altLang="fr-FR" sz="2200" b="1" dirty="0">
                <a:solidFill>
                  <a:srgbClr val="FF0000"/>
                </a:solidFill>
                <a:latin typeface="Arial" panose="020B0604020202020204" pitchFamily="34" charset="0"/>
              </a:rPr>
              <a:t>Cette mise en page peut être modifiée selon le contenu </a:t>
            </a:r>
          </a:p>
          <a:p>
            <a:pPr algn="ctr">
              <a:buClr>
                <a:srgbClr val="0062C4"/>
              </a:buClr>
              <a:buSzPct val="80000"/>
              <a:buFont typeface="WP IconicSymbolsA N" pitchFamily="2" charset="0"/>
              <a:buNone/>
            </a:pPr>
            <a:r>
              <a:rPr lang="fr-CA" altLang="fr-FR" sz="2200" b="1" dirty="0">
                <a:solidFill>
                  <a:srgbClr val="FF0000"/>
                </a:solidFill>
                <a:latin typeface="Arial" panose="020B0604020202020204" pitchFamily="34" charset="0"/>
              </a:rPr>
              <a:t>de votre étude. Les cases se déplacent ou s’agrandissent</a:t>
            </a:r>
          </a:p>
          <a:p>
            <a:pPr algn="ctr">
              <a:buClr>
                <a:srgbClr val="0062C4"/>
              </a:buClr>
              <a:buSzPct val="80000"/>
              <a:buFont typeface="WP IconicSymbolsA N" pitchFamily="2" charset="0"/>
              <a:buNone/>
            </a:pPr>
            <a:r>
              <a:rPr lang="fr-CA" altLang="fr-FR" sz="2200" b="1" dirty="0">
                <a:solidFill>
                  <a:srgbClr val="FF0000"/>
                </a:solidFill>
                <a:latin typeface="Arial" panose="020B0604020202020204" pitchFamily="34" charset="0"/>
              </a:rPr>
              <a:t>selon vos besoins. N’oubliez pas que ce montage est </a:t>
            </a:r>
          </a:p>
          <a:p>
            <a:pPr algn="ctr">
              <a:buClr>
                <a:srgbClr val="0062C4"/>
              </a:buClr>
              <a:buSzPct val="80000"/>
              <a:buFont typeface="WP IconicSymbolsA N" pitchFamily="2" charset="0"/>
              <a:buNone/>
            </a:pPr>
            <a:r>
              <a:rPr lang="fr-CA" altLang="fr-FR" sz="2200" b="1" dirty="0">
                <a:solidFill>
                  <a:srgbClr val="FF0000"/>
                </a:solidFill>
                <a:latin typeface="Arial" panose="020B0604020202020204" pitchFamily="34" charset="0"/>
              </a:rPr>
              <a:t>demi-format du 36’’ x 72’’. Donc si votre texte principal est en 14 pt, vous obtiendrez du 28 pt au final.</a:t>
            </a:r>
            <a:endParaRPr lang="fr-CA" altLang="fr-FR" sz="2200" dirty="0">
              <a:solidFill>
                <a:srgbClr val="FF0000"/>
              </a:solidFill>
              <a:latin typeface="Arial" panose="020B0604020202020204" pitchFamily="34" charset="0"/>
            </a:endParaRPr>
          </a:p>
        </p:txBody>
      </p:sp>
      <p:grpSp>
        <p:nvGrpSpPr>
          <p:cNvPr id="14362" name="Group 976">
            <a:extLst>
              <a:ext uri="{FF2B5EF4-FFF2-40B4-BE49-F238E27FC236}">
                <a16:creationId xmlns:a16="http://schemas.microsoft.com/office/drawing/2014/main" xmlns="" id="{26DEAABB-F75C-2845-AE98-DA8C39973F74}"/>
              </a:ext>
            </a:extLst>
          </p:cNvPr>
          <p:cNvGrpSpPr>
            <a:grpSpLocks/>
          </p:cNvGrpSpPr>
          <p:nvPr/>
        </p:nvGrpSpPr>
        <p:grpSpPr bwMode="auto">
          <a:xfrm>
            <a:off x="22635540" y="4562203"/>
            <a:ext cx="4233862" cy="3687486"/>
            <a:chOff x="14444" y="5199"/>
            <a:chExt cx="3408" cy="2473"/>
          </a:xfrm>
        </p:grpSpPr>
        <p:graphicFrame>
          <p:nvGraphicFramePr>
            <p:cNvPr id="14392" name="Object 3">
              <a:extLst>
                <a:ext uri="{FF2B5EF4-FFF2-40B4-BE49-F238E27FC236}">
                  <a16:creationId xmlns:a16="http://schemas.microsoft.com/office/drawing/2014/main" xmlns="" id="{F6E3C923-CF55-6F47-ABAA-9AC54A699359}"/>
                </a:ext>
              </a:extLst>
            </p:cNvPr>
            <p:cNvGraphicFramePr>
              <a:graphicFrameLocks noChangeAspect="1"/>
            </p:cNvGraphicFramePr>
            <p:nvPr/>
          </p:nvGraphicFramePr>
          <p:xfrm>
            <a:off x="14444" y="5402"/>
            <a:ext cx="3408" cy="2270"/>
          </p:xfrm>
          <a:graphic>
            <a:graphicData uri="http://schemas.openxmlformats.org/presentationml/2006/ole">
              <mc:AlternateContent xmlns:mc="http://schemas.openxmlformats.org/markup-compatibility/2006">
                <mc:Choice xmlns:v="urn:schemas-microsoft-com:vml" Requires="v">
                  <p:oleObj spid="_x0000_s14432" name="Graphique" r:id="rId5" imgW="10807700" imgH="7200900" progId="MSGraph.Chart.8">
                    <p:embed followColorScheme="full"/>
                  </p:oleObj>
                </mc:Choice>
                <mc:Fallback>
                  <p:oleObj name="Graphique" r:id="rId5" imgW="10807700" imgH="7200900" progId="MSGraph.Chart.8">
                    <p:embed followColorScheme="full"/>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44" y="5402"/>
                          <a:ext cx="3408" cy="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93" name="Text Box 926">
              <a:extLst>
                <a:ext uri="{FF2B5EF4-FFF2-40B4-BE49-F238E27FC236}">
                  <a16:creationId xmlns:a16="http://schemas.microsoft.com/office/drawing/2014/main" xmlns="" id="{4C5AF0DC-AF87-B649-BCC2-1D12DEE62A2F}"/>
                </a:ext>
              </a:extLst>
            </p:cNvPr>
            <p:cNvSpPr txBox="1">
              <a:spLocks noChangeArrowheads="1"/>
            </p:cNvSpPr>
            <p:nvPr/>
          </p:nvSpPr>
          <p:spPr bwMode="auto">
            <a:xfrm>
              <a:off x="15342" y="5199"/>
              <a:ext cx="1547"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fr-CA" altLang="fr-FR" sz="1400" b="1" dirty="0">
                  <a:latin typeface="Arial" panose="020B0604020202020204" pitchFamily="34" charset="0"/>
                </a:rPr>
                <a:t>Titre du graphique</a:t>
              </a:r>
            </a:p>
          </p:txBody>
        </p:sp>
      </p:grpSp>
      <p:grpSp>
        <p:nvGrpSpPr>
          <p:cNvPr id="14363" name="Group 975">
            <a:extLst>
              <a:ext uri="{FF2B5EF4-FFF2-40B4-BE49-F238E27FC236}">
                <a16:creationId xmlns:a16="http://schemas.microsoft.com/office/drawing/2014/main" xmlns="" id="{ED0C6344-69E6-E34C-A623-B15C64A8C73C}"/>
              </a:ext>
            </a:extLst>
          </p:cNvPr>
          <p:cNvGrpSpPr>
            <a:grpSpLocks/>
          </p:cNvGrpSpPr>
          <p:nvPr/>
        </p:nvGrpSpPr>
        <p:grpSpPr bwMode="auto">
          <a:xfrm>
            <a:off x="18030205" y="4542818"/>
            <a:ext cx="4233863" cy="3706870"/>
            <a:chOff x="10976" y="5186"/>
            <a:chExt cx="3408" cy="2486"/>
          </a:xfrm>
        </p:grpSpPr>
        <p:graphicFrame>
          <p:nvGraphicFramePr>
            <p:cNvPr id="14390" name="Object 2">
              <a:extLst>
                <a:ext uri="{FF2B5EF4-FFF2-40B4-BE49-F238E27FC236}">
                  <a16:creationId xmlns:a16="http://schemas.microsoft.com/office/drawing/2014/main" xmlns="" id="{D4976C91-219E-A74C-8F01-95903F310250}"/>
                </a:ext>
              </a:extLst>
            </p:cNvPr>
            <p:cNvGraphicFramePr>
              <a:graphicFrameLocks noChangeAspect="1"/>
            </p:cNvGraphicFramePr>
            <p:nvPr>
              <p:extLst>
                <p:ext uri="{D42A27DB-BD31-4B8C-83A1-F6EECF244321}">
                  <p14:modId xmlns:p14="http://schemas.microsoft.com/office/powerpoint/2010/main" val="659477464"/>
                </p:ext>
              </p:extLst>
            </p:nvPr>
          </p:nvGraphicFramePr>
          <p:xfrm>
            <a:off x="10976" y="5402"/>
            <a:ext cx="3408" cy="2270"/>
          </p:xfrm>
          <a:graphic>
            <a:graphicData uri="http://schemas.openxmlformats.org/presentationml/2006/ole">
              <mc:AlternateContent xmlns:mc="http://schemas.openxmlformats.org/markup-compatibility/2006">
                <mc:Choice xmlns:v="urn:schemas-microsoft-com:vml" Requires="v">
                  <p:oleObj spid="_x0000_s14433" name="Graphique" r:id="rId7" imgW="10807700" imgH="7200900" progId="MSGraph.Chart.8">
                    <p:embed followColorScheme="full"/>
                  </p:oleObj>
                </mc:Choice>
                <mc:Fallback>
                  <p:oleObj name="Graphique" r:id="rId7" imgW="10807700" imgH="7200900" progId="MSGraph.Chart.8">
                    <p:embed followColorScheme="full"/>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76" y="5402"/>
                          <a:ext cx="3408" cy="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91" name="Text Box 928">
              <a:extLst>
                <a:ext uri="{FF2B5EF4-FFF2-40B4-BE49-F238E27FC236}">
                  <a16:creationId xmlns:a16="http://schemas.microsoft.com/office/drawing/2014/main" xmlns="" id="{5DBC9EAF-0D48-E946-A0AB-11B969807672}"/>
                </a:ext>
              </a:extLst>
            </p:cNvPr>
            <p:cNvSpPr txBox="1">
              <a:spLocks noChangeArrowheads="1"/>
            </p:cNvSpPr>
            <p:nvPr/>
          </p:nvSpPr>
          <p:spPr bwMode="auto">
            <a:xfrm>
              <a:off x="11857" y="5186"/>
              <a:ext cx="1637"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fr-CA" altLang="fr-FR" sz="1400" b="1" dirty="0">
                  <a:latin typeface="Arial" panose="020B0604020202020204" pitchFamily="34" charset="0"/>
                </a:rPr>
                <a:t>Titre du graphique</a:t>
              </a:r>
            </a:p>
          </p:txBody>
        </p:sp>
      </p:grpSp>
      <p:sp>
        <p:nvSpPr>
          <p:cNvPr id="14364" name="Text Box 948">
            <a:extLst>
              <a:ext uri="{FF2B5EF4-FFF2-40B4-BE49-F238E27FC236}">
                <a16:creationId xmlns:a16="http://schemas.microsoft.com/office/drawing/2014/main" xmlns="" id="{8B0959B0-FFA9-3B48-8D5B-34E6B02B1209}"/>
              </a:ext>
            </a:extLst>
          </p:cNvPr>
          <p:cNvSpPr txBox="1">
            <a:spLocks noChangeArrowheads="1"/>
          </p:cNvSpPr>
          <p:nvPr/>
        </p:nvSpPr>
        <p:spPr bwMode="auto">
          <a:xfrm>
            <a:off x="5179276" y="6039182"/>
            <a:ext cx="5290156"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5263" indent="-195263">
              <a:tabLst>
                <a:tab pos="195263"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a:tabLst>
                <a:tab pos="195263"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a:tabLst>
                <a:tab pos="195263"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tabLst>
                <a:tab pos="195263" algn="l"/>
              </a:tabLst>
              <a:defRPr sz="2400">
                <a:solidFill>
                  <a:schemeClr val="tx1"/>
                </a:solidFill>
                <a:latin typeface="Times New Roman" panose="02020603050405020304" pitchFamily="18" charset="0"/>
                <a:ea typeface="ＭＳ Ｐゴシック" panose="020B0600070205080204" pitchFamily="34" charset="-128"/>
              </a:defRPr>
            </a:lvl4pPr>
            <a:lvl5pPr marL="2057400" indent="-228600">
              <a:tabLst>
                <a:tab pos="195263" algn="l"/>
              </a:tabLst>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195263" algn="l"/>
              </a:tabLs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195263" algn="l"/>
              </a:tabLs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195263" algn="l"/>
              </a:tabLs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195263" algn="l"/>
              </a:tabLst>
              <a:defRPr sz="2400">
                <a:solidFill>
                  <a:schemeClr val="tx1"/>
                </a:solidFill>
                <a:latin typeface="Times New Roman" panose="02020603050405020304" pitchFamily="18" charset="0"/>
                <a:ea typeface="ＭＳ Ｐゴシック" panose="020B0600070205080204" pitchFamily="34" charset="-128"/>
              </a:defRPr>
            </a:lvl9pPr>
          </a:lstStyle>
          <a:p>
            <a:pPr>
              <a:buClr>
                <a:srgbClr val="0062C4"/>
              </a:buClr>
              <a:buSzPct val="80000"/>
              <a:buFont typeface="WP IconicSymbolsA N" pitchFamily="2" charset="0"/>
              <a:buChar char=""/>
            </a:pPr>
            <a:r>
              <a:rPr lang="fr-CA" altLang="fr-FR" sz="1400" dirty="0" err="1">
                <a:latin typeface="Arial" panose="020B0604020202020204" pitchFamily="34" charset="0"/>
              </a:rPr>
              <a:t>Bkjcbkjcc</a:t>
            </a:r>
            <a:r>
              <a:rPr lang="fr-CA" altLang="fr-FR" sz="1400" dirty="0">
                <a:latin typeface="Arial" panose="020B0604020202020204" pitchFamily="34" charset="0"/>
              </a:rPr>
              <a:t> </a:t>
            </a:r>
            <a:r>
              <a:rPr lang="fr-CA" altLang="fr-FR" sz="1400" dirty="0" err="1">
                <a:latin typeface="Arial" panose="020B0604020202020204" pitchFamily="34" charset="0"/>
              </a:rPr>
              <a:t>hcoa</a:t>
            </a:r>
            <a:r>
              <a:rPr lang="fr-CA" altLang="fr-FR" sz="1400" dirty="0">
                <a:latin typeface="Arial" panose="020B0604020202020204" pitchFamily="34" charset="0"/>
              </a:rPr>
              <a:t> </a:t>
            </a:r>
            <a:r>
              <a:rPr lang="fr-CA" altLang="fr-FR" sz="1400" dirty="0" err="1">
                <a:latin typeface="Arial" panose="020B0604020202020204" pitchFamily="34" charset="0"/>
              </a:rPr>
              <a:t>ansashcf</a:t>
            </a:r>
            <a:r>
              <a:rPr lang="fr-CA" altLang="fr-FR" sz="1400" dirty="0">
                <a:latin typeface="Arial" panose="020B0604020202020204" pitchFamily="34" charset="0"/>
              </a:rPr>
              <a:t> </a:t>
            </a:r>
            <a:r>
              <a:rPr lang="fr-CA" altLang="fr-FR" sz="1400" dirty="0" err="1">
                <a:latin typeface="Arial" panose="020B0604020202020204" pitchFamily="34" charset="0"/>
              </a:rPr>
              <a:t>aohc</a:t>
            </a:r>
            <a:r>
              <a:rPr lang="fr-CA" altLang="fr-FR" sz="1400" dirty="0">
                <a:latin typeface="Arial" panose="020B0604020202020204" pitchFamily="34" charset="0"/>
              </a:rPr>
              <a:t> </a:t>
            </a:r>
            <a:r>
              <a:rPr lang="fr-CA" altLang="fr-FR" sz="1400" dirty="0" err="1">
                <a:latin typeface="Arial" panose="020B0604020202020204" pitchFamily="34" charset="0"/>
              </a:rPr>
              <a:t>ggi</a:t>
            </a:r>
            <a:r>
              <a:rPr lang="fr-CA" altLang="fr-FR" sz="1400" dirty="0">
                <a:latin typeface="Arial" panose="020B0604020202020204" pitchFamily="34" charset="0"/>
              </a:rPr>
              <a:t>   </a:t>
            </a:r>
            <a:r>
              <a:rPr lang="fr-CA" altLang="fr-FR" sz="1400" dirty="0" err="1">
                <a:latin typeface="Arial" panose="020B0604020202020204" pitchFamily="34" charset="0"/>
              </a:rPr>
              <a:t>iai</a:t>
            </a:r>
            <a:r>
              <a:rPr lang="fr-CA" altLang="fr-FR" sz="1400" dirty="0">
                <a:latin typeface="Arial" panose="020B0604020202020204" pitchFamily="34" charset="0"/>
              </a:rPr>
              <a:t>  </a:t>
            </a:r>
            <a:r>
              <a:rPr lang="fr-CA" altLang="fr-FR" sz="1400" dirty="0" err="1">
                <a:latin typeface="Arial" panose="020B0604020202020204" pitchFamily="34" charset="0"/>
              </a:rPr>
              <a:t>gaig</a:t>
            </a:r>
            <a:r>
              <a:rPr lang="fr-CA" altLang="fr-FR" sz="1400" dirty="0">
                <a:latin typeface="Arial" panose="020B0604020202020204" pitchFamily="34" charset="0"/>
              </a:rPr>
              <a:t> i agi </a:t>
            </a:r>
            <a:r>
              <a:rPr lang="fr-CA" altLang="fr-FR" sz="1400" dirty="0" err="1">
                <a:latin typeface="Arial" panose="020B0604020202020204" pitchFamily="34" charset="0"/>
              </a:rPr>
              <a:t>giag</a:t>
            </a:r>
            <a:r>
              <a:rPr lang="fr-CA" altLang="fr-FR" sz="1400" dirty="0">
                <a:latin typeface="Arial" panose="020B0604020202020204" pitchFamily="34" charset="0"/>
              </a:rPr>
              <a:t>  </a:t>
            </a:r>
            <a:r>
              <a:rPr lang="fr-CA" altLang="fr-FR" sz="1400" dirty="0" err="1">
                <a:latin typeface="Arial" panose="020B0604020202020204" pitchFamily="34" charset="0"/>
              </a:rPr>
              <a:t>aigiagidg</a:t>
            </a:r>
            <a:r>
              <a:rPr lang="fr-CA" altLang="fr-FR" sz="1400" dirty="0">
                <a:latin typeface="Arial" panose="020B0604020202020204" pitchFamily="34" charset="0"/>
              </a:rPr>
              <a:t> </a:t>
            </a:r>
            <a:r>
              <a:rPr lang="fr-CA" altLang="fr-FR" sz="1400" dirty="0" err="1">
                <a:latin typeface="Arial" panose="020B0604020202020204" pitchFamily="34" charset="0"/>
              </a:rPr>
              <a:t>igaig</a:t>
            </a:r>
            <a:r>
              <a:rPr lang="fr-CA" altLang="fr-FR" sz="1400" dirty="0">
                <a:latin typeface="Arial" panose="020B0604020202020204" pitchFamily="34" charset="0"/>
              </a:rPr>
              <a:t> </a:t>
            </a:r>
            <a:r>
              <a:rPr lang="fr-CA" altLang="fr-FR" sz="1400" dirty="0" err="1">
                <a:latin typeface="Arial" panose="020B0604020202020204" pitchFamily="34" charset="0"/>
              </a:rPr>
              <a:t>aig</a:t>
            </a:r>
            <a:r>
              <a:rPr lang="fr-CA" altLang="fr-FR" sz="1400" dirty="0">
                <a:latin typeface="Arial" panose="020B0604020202020204" pitchFamily="34" charset="0"/>
              </a:rPr>
              <a:t> </a:t>
            </a:r>
            <a:r>
              <a:rPr lang="fr-CA" altLang="fr-FR" sz="1400" dirty="0" err="1">
                <a:latin typeface="Arial" panose="020B0604020202020204" pitchFamily="34" charset="0"/>
              </a:rPr>
              <a:t>iagi</a:t>
            </a:r>
            <a:r>
              <a:rPr lang="fr-CA" altLang="fr-FR" sz="1400" dirty="0">
                <a:latin typeface="Arial" panose="020B0604020202020204" pitchFamily="34" charset="0"/>
              </a:rPr>
              <a:t> gai </a:t>
            </a:r>
            <a:r>
              <a:rPr lang="fr-CA" altLang="fr-FR" sz="1400" dirty="0" err="1">
                <a:latin typeface="Arial" panose="020B0604020202020204" pitchFamily="34" charset="0"/>
              </a:rPr>
              <a:t>gaig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iagi</a:t>
            </a:r>
            <a:r>
              <a:rPr lang="fr-CA" altLang="fr-FR" sz="1400" dirty="0">
                <a:latin typeface="Arial" panose="020B0604020202020204" pitchFamily="34" charset="0"/>
              </a:rPr>
              <a:t> ag </a:t>
            </a:r>
            <a:r>
              <a:rPr lang="fr-CA" altLang="fr-FR" sz="1400" dirty="0" err="1">
                <a:latin typeface="Arial" panose="020B0604020202020204" pitchFamily="34" charset="0"/>
              </a:rPr>
              <a:t>igi</a:t>
            </a:r>
            <a:r>
              <a:rPr lang="fr-CA" altLang="fr-FR" sz="1400" dirty="0">
                <a:latin typeface="Arial" panose="020B0604020202020204" pitchFamily="34" charset="0"/>
              </a:rPr>
              <a:t> </a:t>
            </a:r>
            <a:r>
              <a:rPr lang="fr-CA" altLang="fr-FR" sz="1400" dirty="0" err="1">
                <a:latin typeface="Arial" panose="020B0604020202020204" pitchFamily="34" charset="0"/>
              </a:rPr>
              <a:t>gaig</a:t>
            </a:r>
            <a:r>
              <a:rPr lang="fr-CA" altLang="fr-FR" sz="1400" dirty="0">
                <a:latin typeface="Arial" panose="020B0604020202020204" pitchFamily="34" charset="0"/>
              </a:rPr>
              <a:t> </a:t>
            </a:r>
            <a:r>
              <a:rPr lang="fr-CA" altLang="fr-FR" sz="1400" dirty="0" err="1">
                <a:latin typeface="Arial" panose="020B0604020202020204" pitchFamily="34" charset="0"/>
              </a:rPr>
              <a:t>ia</a:t>
            </a:r>
            <a:r>
              <a:rPr lang="fr-CA" altLang="fr-FR" sz="1400" dirty="0">
                <a:latin typeface="Arial" panose="020B0604020202020204" pitchFamily="34" charset="0"/>
              </a:rPr>
              <a:t> </a:t>
            </a:r>
            <a:r>
              <a:rPr lang="fr-CA" altLang="fr-FR" sz="1400" dirty="0" err="1">
                <a:latin typeface="Arial" panose="020B0604020202020204" pitchFamily="34" charset="0"/>
              </a:rPr>
              <a:t>giag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gi </a:t>
            </a:r>
            <a:r>
              <a:rPr lang="fr-CA" altLang="fr-FR" sz="1400" dirty="0" err="1">
                <a:latin typeface="Arial" panose="020B0604020202020204" pitchFamily="34" charset="0"/>
              </a:rPr>
              <a:t>gaiidasid</a:t>
            </a:r>
            <a:r>
              <a:rPr lang="fr-CA" altLang="fr-FR" sz="1400" dirty="0">
                <a:latin typeface="Arial" panose="020B0604020202020204" pitchFamily="34" charset="0"/>
              </a:rPr>
              <a:t>  ha </a:t>
            </a:r>
            <a:r>
              <a:rPr lang="fr-CA" altLang="fr-FR" sz="1400" dirty="0" err="1">
                <a:latin typeface="Arial" panose="020B0604020202020204" pitchFamily="34" charset="0"/>
              </a:rPr>
              <a:t>ia</a:t>
            </a:r>
            <a:r>
              <a:rPr lang="fr-CA" altLang="fr-FR" sz="1400" dirty="0">
                <a:latin typeface="Arial" panose="020B0604020202020204" pitchFamily="34" charset="0"/>
              </a:rPr>
              <a:t> </a:t>
            </a:r>
            <a:r>
              <a:rPr lang="fr-CA" altLang="fr-FR" sz="1400" dirty="0" err="1">
                <a:latin typeface="Arial" panose="020B0604020202020204" pitchFamily="34" charset="0"/>
              </a:rPr>
              <a:t>iaiyaiy</a:t>
            </a:r>
            <a:r>
              <a:rPr lang="fr-CA" altLang="fr-FR" sz="1400" dirty="0">
                <a:latin typeface="Arial" panose="020B0604020202020204" pitchFamily="34" charset="0"/>
              </a:rPr>
              <a:t> </a:t>
            </a:r>
            <a:r>
              <a:rPr lang="fr-CA" altLang="fr-FR" sz="1400" dirty="0" err="1">
                <a:latin typeface="Arial" panose="020B0604020202020204" pitchFamily="34" charset="0"/>
              </a:rPr>
              <a:t>aiy</a:t>
            </a:r>
            <a:r>
              <a:rPr lang="fr-CA" altLang="fr-FR" sz="1400" dirty="0">
                <a:latin typeface="Arial" panose="020B0604020202020204" pitchFamily="34" charset="0"/>
              </a:rPr>
              <a:t> </a:t>
            </a:r>
            <a:r>
              <a:rPr lang="fr-CA" altLang="fr-FR" sz="1400" dirty="0" err="1">
                <a:latin typeface="Arial" panose="020B0604020202020204" pitchFamily="34" charset="0"/>
              </a:rPr>
              <a:t>iay</a:t>
            </a:r>
            <a:r>
              <a:rPr lang="fr-CA" altLang="fr-FR" sz="1400" dirty="0">
                <a:latin typeface="Arial" panose="020B0604020202020204" pitchFamily="34" charset="0"/>
              </a:rPr>
              <a:t> </a:t>
            </a:r>
            <a:r>
              <a:rPr lang="fr-CA" altLang="fr-FR" sz="1400" dirty="0" err="1">
                <a:latin typeface="Arial" panose="020B0604020202020204" pitchFamily="34" charset="0"/>
              </a:rPr>
              <a:t>iyiaydiy</a:t>
            </a:r>
            <a:r>
              <a:rPr lang="fr-CA" altLang="fr-FR" sz="1400" dirty="0">
                <a:latin typeface="Arial" panose="020B0604020202020204" pitchFamily="34" charset="0"/>
              </a:rPr>
              <a:t> </a:t>
            </a:r>
            <a:r>
              <a:rPr lang="fr-CA" altLang="fr-FR" sz="1400" dirty="0" err="1">
                <a:latin typeface="Arial" panose="020B0604020202020204" pitchFamily="34" charset="0"/>
              </a:rPr>
              <a:t>ya</a:t>
            </a:r>
            <a:r>
              <a:rPr lang="fr-CA" altLang="fr-FR" sz="1400" dirty="0">
                <a:latin typeface="Arial" panose="020B0604020202020204" pitchFamily="34" charset="0"/>
              </a:rPr>
              <a:t> </a:t>
            </a:r>
            <a:r>
              <a:rPr lang="fr-CA" altLang="fr-FR" sz="1400" dirty="0" err="1">
                <a:latin typeface="Arial" panose="020B0604020202020204" pitchFamily="34" charset="0"/>
              </a:rPr>
              <a:t>yai</a:t>
            </a:r>
            <a:r>
              <a:rPr lang="fr-CA" altLang="fr-FR" sz="1400" dirty="0">
                <a:latin typeface="Arial" panose="020B0604020202020204" pitchFamily="34" charset="0"/>
              </a:rPr>
              <a:t> </a:t>
            </a:r>
            <a:r>
              <a:rPr lang="fr-CA" altLang="fr-FR" sz="1400" dirty="0" err="1">
                <a:latin typeface="Arial" panose="020B0604020202020204" pitchFamily="34" charset="0"/>
              </a:rPr>
              <a:t>yay</a:t>
            </a:r>
            <a:r>
              <a:rPr lang="fr-CA" altLang="fr-FR" sz="1400" dirty="0">
                <a:latin typeface="Arial" panose="020B0604020202020204" pitchFamily="34" charset="0"/>
              </a:rPr>
              <a:t> </a:t>
            </a:r>
            <a:r>
              <a:rPr lang="fr-CA" altLang="fr-FR" sz="1400" dirty="0" err="1">
                <a:latin typeface="Arial" panose="020B0604020202020204" pitchFamily="34" charset="0"/>
              </a:rPr>
              <a:t>dyi</a:t>
            </a:r>
            <a:r>
              <a:rPr lang="fr-CA" altLang="fr-FR" sz="1400" dirty="0">
                <a:latin typeface="Arial" panose="020B0604020202020204" pitchFamily="34" charset="0"/>
              </a:rPr>
              <a:t> </a:t>
            </a:r>
            <a:r>
              <a:rPr lang="fr-CA" altLang="fr-FR" sz="1400" dirty="0" err="1">
                <a:latin typeface="Arial" panose="020B0604020202020204" pitchFamily="34" charset="0"/>
              </a:rPr>
              <a:t>uya</a:t>
            </a:r>
            <a:r>
              <a:rPr lang="fr-CA" altLang="fr-FR" sz="1400" dirty="0">
                <a:latin typeface="Arial" panose="020B0604020202020204" pitchFamily="34" charset="0"/>
              </a:rPr>
              <a:t> au y </a:t>
            </a:r>
            <a:r>
              <a:rPr lang="fr-CA" altLang="fr-FR" sz="1400" dirty="0" err="1">
                <a:latin typeface="Arial" panose="020B0604020202020204" pitchFamily="34" charset="0"/>
              </a:rPr>
              <a:t>aydayd</a:t>
            </a:r>
            <a:r>
              <a:rPr lang="fr-CA" altLang="fr-FR" sz="1400" dirty="0">
                <a:latin typeface="Arial" panose="020B0604020202020204" pitchFamily="34" charset="0"/>
              </a:rPr>
              <a:t> </a:t>
            </a:r>
            <a:r>
              <a:rPr lang="fr-CA" altLang="fr-FR" sz="1400" dirty="0" err="1">
                <a:latin typeface="Arial" panose="020B0604020202020204" pitchFamily="34" charset="0"/>
              </a:rPr>
              <a:t>ya</a:t>
            </a:r>
            <a:endParaRPr lang="fr-CA" altLang="fr-FR" sz="1400" dirty="0">
              <a:latin typeface="Arial" panose="020B0604020202020204" pitchFamily="34" charset="0"/>
            </a:endParaRPr>
          </a:p>
          <a:p>
            <a:pPr>
              <a:buClr>
                <a:srgbClr val="0062C4"/>
              </a:buClr>
              <a:buSzPct val="80000"/>
              <a:buFont typeface="WP IconicSymbolsA N" pitchFamily="2" charset="0"/>
              <a:buNone/>
            </a:pPr>
            <a:endParaRPr lang="fr-CA" altLang="fr-FR" sz="1400" dirty="0">
              <a:latin typeface="Arial" panose="020B0604020202020204" pitchFamily="34" charset="0"/>
            </a:endParaRPr>
          </a:p>
          <a:p>
            <a:pPr>
              <a:buClr>
                <a:srgbClr val="0062C4"/>
              </a:buClr>
              <a:buSzPct val="80000"/>
              <a:buFont typeface="WP IconicSymbolsA N" pitchFamily="2" charset="0"/>
              <a:buChar char=""/>
            </a:pPr>
            <a:r>
              <a:rPr lang="fr-CA" altLang="fr-FR" sz="1400" dirty="0" err="1">
                <a:latin typeface="Arial" panose="020B0604020202020204" pitchFamily="34" charset="0"/>
              </a:rPr>
              <a:t>uhq</a:t>
            </a:r>
            <a:r>
              <a:rPr lang="fr-CA" altLang="fr-FR" sz="1400" dirty="0">
                <a:latin typeface="Arial" panose="020B0604020202020204" pitchFamily="34" charset="0"/>
              </a:rPr>
              <a:t> </a:t>
            </a:r>
            <a:r>
              <a:rPr lang="fr-CA" altLang="fr-FR" sz="1400" dirty="0" err="1">
                <a:latin typeface="Arial" panose="020B0604020202020204" pitchFamily="34" charset="0"/>
              </a:rPr>
              <a:t>yd</a:t>
            </a:r>
            <a:r>
              <a:rPr lang="fr-CA" altLang="fr-FR" sz="1400" dirty="0">
                <a:latin typeface="Arial" panose="020B0604020202020204" pitchFamily="34" charset="0"/>
              </a:rPr>
              <a:t> 8y </a:t>
            </a:r>
            <a:r>
              <a:rPr lang="fr-CA" altLang="fr-FR" sz="1400" dirty="0" err="1">
                <a:latin typeface="Arial" panose="020B0604020202020204" pitchFamily="34" charset="0"/>
              </a:rPr>
              <a:t>yd</a:t>
            </a:r>
            <a:r>
              <a:rPr lang="fr-CA" altLang="fr-FR" sz="1400" dirty="0">
                <a:latin typeface="Arial" panose="020B0604020202020204" pitchFamily="34" charset="0"/>
              </a:rPr>
              <a:t> 7qt7 y y7y y7dyyd 9yd7qydd </a:t>
            </a:r>
            <a:r>
              <a:rPr lang="fr-CA" altLang="fr-FR" sz="1400" dirty="0" err="1">
                <a:latin typeface="Arial" panose="020B0604020202020204" pitchFamily="34" charset="0"/>
              </a:rPr>
              <a:t>agd</a:t>
            </a:r>
            <a:r>
              <a:rPr lang="fr-CA" altLang="fr-FR" sz="1400" dirty="0">
                <a:latin typeface="Arial" panose="020B0604020202020204" pitchFamily="34" charset="0"/>
              </a:rPr>
              <a:t> </a:t>
            </a:r>
            <a:r>
              <a:rPr lang="fr-CA" altLang="fr-FR" sz="1400" dirty="0" err="1">
                <a:latin typeface="Arial" panose="020B0604020202020204" pitchFamily="34" charset="0"/>
              </a:rPr>
              <a:t>hgd</a:t>
            </a:r>
            <a:r>
              <a:rPr lang="fr-CA" altLang="fr-FR" sz="1400" dirty="0">
                <a:latin typeface="Arial" panose="020B0604020202020204" pitchFamily="34" charset="0"/>
              </a:rPr>
              <a:t> </a:t>
            </a:r>
            <a:r>
              <a:rPr lang="fr-CA" altLang="fr-FR" sz="1400" dirty="0" err="1">
                <a:latin typeface="Arial" panose="020B0604020202020204" pitchFamily="34" charset="0"/>
              </a:rPr>
              <a:t>hadhagyah</a:t>
            </a:r>
            <a:r>
              <a:rPr lang="fr-CA" altLang="fr-FR" sz="1400" dirty="0">
                <a:latin typeface="Arial" panose="020B0604020202020204" pitchFamily="34" charset="0"/>
              </a:rPr>
              <a:t> wu </a:t>
            </a:r>
            <a:r>
              <a:rPr lang="fr-CA" altLang="fr-FR" sz="1400" dirty="0" err="1">
                <a:latin typeface="Arial" panose="020B0604020202020204" pitchFamily="34" charset="0"/>
              </a:rPr>
              <a:t>dh</a:t>
            </a:r>
            <a:endParaRPr lang="fr-CA" altLang="fr-FR" sz="1400" dirty="0">
              <a:latin typeface="Arial" panose="020B0604020202020204" pitchFamily="34" charset="0"/>
            </a:endParaRPr>
          </a:p>
        </p:txBody>
      </p:sp>
      <p:sp>
        <p:nvSpPr>
          <p:cNvPr id="14365" name="Text Box 949">
            <a:extLst>
              <a:ext uri="{FF2B5EF4-FFF2-40B4-BE49-F238E27FC236}">
                <a16:creationId xmlns:a16="http://schemas.microsoft.com/office/drawing/2014/main" xmlns="" id="{B383EF27-07CD-A143-812A-42777420A870}"/>
              </a:ext>
            </a:extLst>
          </p:cNvPr>
          <p:cNvSpPr txBox="1">
            <a:spLocks noChangeArrowheads="1"/>
          </p:cNvSpPr>
          <p:nvPr/>
        </p:nvSpPr>
        <p:spPr bwMode="auto">
          <a:xfrm>
            <a:off x="5173217" y="7861773"/>
            <a:ext cx="518050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5263" indent="-195263">
              <a:tabLst>
                <a:tab pos="195263"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a:tabLst>
                <a:tab pos="195263"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a:tabLst>
                <a:tab pos="195263"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tabLst>
                <a:tab pos="195263" algn="l"/>
              </a:tabLst>
              <a:defRPr sz="2400">
                <a:solidFill>
                  <a:schemeClr val="tx1"/>
                </a:solidFill>
                <a:latin typeface="Times New Roman" panose="02020603050405020304" pitchFamily="18" charset="0"/>
                <a:ea typeface="ＭＳ Ｐゴシック" panose="020B0600070205080204" pitchFamily="34" charset="-128"/>
              </a:defRPr>
            </a:lvl4pPr>
            <a:lvl5pPr marL="2057400" indent="-228600">
              <a:tabLst>
                <a:tab pos="195263" algn="l"/>
              </a:tabLst>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195263" algn="l"/>
              </a:tabLs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195263" algn="l"/>
              </a:tabLs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195263" algn="l"/>
              </a:tabLs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195263" algn="l"/>
              </a:tabLst>
              <a:defRPr sz="2400">
                <a:solidFill>
                  <a:schemeClr val="tx1"/>
                </a:solidFill>
                <a:latin typeface="Times New Roman" panose="02020603050405020304" pitchFamily="18" charset="0"/>
                <a:ea typeface="ＭＳ Ｐゴシック" panose="020B0600070205080204" pitchFamily="34" charset="-128"/>
              </a:defRPr>
            </a:lvl9pPr>
          </a:lstStyle>
          <a:p>
            <a:pPr>
              <a:buClr>
                <a:srgbClr val="0062C4"/>
              </a:buClr>
              <a:buSzPct val="80000"/>
              <a:buFont typeface="WP IconicSymbolsA N" pitchFamily="2" charset="0"/>
              <a:buChar char=""/>
            </a:pPr>
            <a:r>
              <a:rPr lang="fr-CA" altLang="fr-FR" sz="1400" dirty="0" err="1">
                <a:latin typeface="Arial" panose="020B0604020202020204" pitchFamily="34" charset="0"/>
              </a:rPr>
              <a:t>Bkjcbkjcc</a:t>
            </a:r>
            <a:r>
              <a:rPr lang="fr-CA" altLang="fr-FR" sz="1400" dirty="0">
                <a:latin typeface="Arial" panose="020B0604020202020204" pitchFamily="34" charset="0"/>
              </a:rPr>
              <a:t> </a:t>
            </a:r>
            <a:r>
              <a:rPr lang="fr-CA" altLang="fr-FR" sz="1400" dirty="0" err="1">
                <a:latin typeface="Arial" panose="020B0604020202020204" pitchFamily="34" charset="0"/>
              </a:rPr>
              <a:t>hcoa</a:t>
            </a:r>
            <a:r>
              <a:rPr lang="fr-CA" altLang="fr-FR" sz="1400" dirty="0">
                <a:latin typeface="Arial" panose="020B0604020202020204" pitchFamily="34" charset="0"/>
              </a:rPr>
              <a:t> </a:t>
            </a:r>
            <a:r>
              <a:rPr lang="fr-CA" altLang="fr-FR" sz="1400" dirty="0" err="1">
                <a:latin typeface="Arial" panose="020B0604020202020204" pitchFamily="34" charset="0"/>
              </a:rPr>
              <a:t>ansashcf</a:t>
            </a:r>
            <a:r>
              <a:rPr lang="fr-CA" altLang="fr-FR" sz="1400" dirty="0">
                <a:latin typeface="Arial" panose="020B0604020202020204" pitchFamily="34" charset="0"/>
              </a:rPr>
              <a:t> </a:t>
            </a:r>
            <a:r>
              <a:rPr lang="fr-CA" altLang="fr-FR" sz="1400" dirty="0" err="1">
                <a:latin typeface="Arial" panose="020B0604020202020204" pitchFamily="34" charset="0"/>
              </a:rPr>
              <a:t>aohc</a:t>
            </a:r>
            <a:r>
              <a:rPr lang="fr-CA" altLang="fr-FR" sz="1400" dirty="0">
                <a:latin typeface="Arial" panose="020B0604020202020204" pitchFamily="34" charset="0"/>
              </a:rPr>
              <a:t> </a:t>
            </a:r>
            <a:r>
              <a:rPr lang="fr-CA" altLang="fr-FR" sz="1400" dirty="0" err="1">
                <a:latin typeface="Arial" panose="020B0604020202020204" pitchFamily="34" charset="0"/>
              </a:rPr>
              <a:t>ggi</a:t>
            </a:r>
            <a:r>
              <a:rPr lang="fr-CA" altLang="fr-FR" sz="1400" dirty="0">
                <a:latin typeface="Arial" panose="020B0604020202020204" pitchFamily="34" charset="0"/>
              </a:rPr>
              <a:t>   </a:t>
            </a:r>
            <a:r>
              <a:rPr lang="fr-CA" altLang="fr-FR" sz="1400" dirty="0" err="1">
                <a:latin typeface="Arial" panose="020B0604020202020204" pitchFamily="34" charset="0"/>
              </a:rPr>
              <a:t>iai</a:t>
            </a:r>
            <a:r>
              <a:rPr lang="fr-CA" altLang="fr-FR" sz="1400" dirty="0">
                <a:latin typeface="Arial" panose="020B0604020202020204" pitchFamily="34" charset="0"/>
              </a:rPr>
              <a:t>  </a:t>
            </a:r>
            <a:r>
              <a:rPr lang="fr-CA" altLang="fr-FR" sz="1400" dirty="0" err="1">
                <a:latin typeface="Arial" panose="020B0604020202020204" pitchFamily="34" charset="0"/>
              </a:rPr>
              <a:t>gaig</a:t>
            </a:r>
            <a:r>
              <a:rPr lang="fr-CA" altLang="fr-FR" sz="1400" dirty="0">
                <a:latin typeface="Arial" panose="020B0604020202020204" pitchFamily="34" charset="0"/>
              </a:rPr>
              <a:t> i agi </a:t>
            </a:r>
            <a:r>
              <a:rPr lang="fr-CA" altLang="fr-FR" sz="1400" dirty="0" err="1">
                <a:latin typeface="Arial" panose="020B0604020202020204" pitchFamily="34" charset="0"/>
              </a:rPr>
              <a:t>giag</a:t>
            </a:r>
            <a:r>
              <a:rPr lang="fr-CA" altLang="fr-FR" sz="1400" dirty="0">
                <a:latin typeface="Arial" panose="020B0604020202020204" pitchFamily="34" charset="0"/>
              </a:rPr>
              <a:t>  </a:t>
            </a:r>
            <a:r>
              <a:rPr lang="fr-CA" altLang="fr-FR" sz="1400" dirty="0" err="1">
                <a:latin typeface="Arial" panose="020B0604020202020204" pitchFamily="34" charset="0"/>
              </a:rPr>
              <a:t>aigiagidg</a:t>
            </a:r>
            <a:r>
              <a:rPr lang="fr-CA" altLang="fr-FR" sz="1400" dirty="0">
                <a:latin typeface="Arial" panose="020B0604020202020204" pitchFamily="34" charset="0"/>
              </a:rPr>
              <a:t> </a:t>
            </a:r>
            <a:r>
              <a:rPr lang="fr-CA" altLang="fr-FR" sz="1400" dirty="0" err="1">
                <a:latin typeface="Arial" panose="020B0604020202020204" pitchFamily="34" charset="0"/>
              </a:rPr>
              <a:t>igaig</a:t>
            </a:r>
            <a:r>
              <a:rPr lang="fr-CA" altLang="fr-FR" sz="1400" dirty="0">
                <a:latin typeface="Arial" panose="020B0604020202020204" pitchFamily="34" charset="0"/>
              </a:rPr>
              <a:t> </a:t>
            </a:r>
            <a:r>
              <a:rPr lang="fr-CA" altLang="fr-FR" sz="1400" dirty="0" err="1">
                <a:latin typeface="Arial" panose="020B0604020202020204" pitchFamily="34" charset="0"/>
              </a:rPr>
              <a:t>aig</a:t>
            </a:r>
            <a:r>
              <a:rPr lang="fr-CA" altLang="fr-FR" sz="1400" dirty="0">
                <a:latin typeface="Arial" panose="020B0604020202020204" pitchFamily="34" charset="0"/>
              </a:rPr>
              <a:t> </a:t>
            </a:r>
            <a:r>
              <a:rPr lang="fr-CA" altLang="fr-FR" sz="1400" dirty="0" err="1">
                <a:latin typeface="Arial" panose="020B0604020202020204" pitchFamily="34" charset="0"/>
              </a:rPr>
              <a:t>iagi</a:t>
            </a:r>
            <a:r>
              <a:rPr lang="fr-CA" altLang="fr-FR" sz="1400" dirty="0">
                <a:latin typeface="Arial" panose="020B0604020202020204" pitchFamily="34" charset="0"/>
              </a:rPr>
              <a:t> gai </a:t>
            </a:r>
            <a:r>
              <a:rPr lang="fr-CA" altLang="fr-FR" sz="1400" dirty="0" err="1">
                <a:latin typeface="Arial" panose="020B0604020202020204" pitchFamily="34" charset="0"/>
              </a:rPr>
              <a:t>gaig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iagi</a:t>
            </a:r>
            <a:r>
              <a:rPr lang="fr-CA" altLang="fr-FR" sz="1400" dirty="0">
                <a:latin typeface="Arial" panose="020B0604020202020204" pitchFamily="34" charset="0"/>
              </a:rPr>
              <a:t> ag </a:t>
            </a:r>
            <a:r>
              <a:rPr lang="fr-CA" altLang="fr-FR" sz="1400" dirty="0" err="1">
                <a:latin typeface="Arial" panose="020B0604020202020204" pitchFamily="34" charset="0"/>
              </a:rPr>
              <a:t>igi</a:t>
            </a:r>
            <a:r>
              <a:rPr lang="fr-CA" altLang="fr-FR" sz="1400" dirty="0">
                <a:latin typeface="Arial" panose="020B0604020202020204" pitchFamily="34" charset="0"/>
              </a:rPr>
              <a:t> </a:t>
            </a:r>
            <a:r>
              <a:rPr lang="fr-CA" altLang="fr-FR" sz="1400" dirty="0" err="1">
                <a:latin typeface="Arial" panose="020B0604020202020204" pitchFamily="34" charset="0"/>
              </a:rPr>
              <a:t>gaig</a:t>
            </a:r>
            <a:r>
              <a:rPr lang="fr-CA" altLang="fr-FR" sz="1400" dirty="0">
                <a:latin typeface="Arial" panose="020B0604020202020204" pitchFamily="34" charset="0"/>
              </a:rPr>
              <a:t> </a:t>
            </a:r>
            <a:r>
              <a:rPr lang="fr-CA" altLang="fr-FR" sz="1400" dirty="0" err="1">
                <a:latin typeface="Arial" panose="020B0604020202020204" pitchFamily="34" charset="0"/>
              </a:rPr>
              <a:t>ia</a:t>
            </a:r>
            <a:r>
              <a:rPr lang="fr-CA" altLang="fr-FR" sz="1400" dirty="0">
                <a:latin typeface="Arial" panose="020B0604020202020204" pitchFamily="34" charset="0"/>
              </a:rPr>
              <a:t> </a:t>
            </a:r>
            <a:r>
              <a:rPr lang="fr-CA" altLang="fr-FR" sz="1400" dirty="0" err="1">
                <a:latin typeface="Arial" panose="020B0604020202020204" pitchFamily="34" charset="0"/>
              </a:rPr>
              <a:t>giag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gi </a:t>
            </a:r>
            <a:r>
              <a:rPr lang="fr-CA" altLang="fr-FR" sz="1400" dirty="0" err="1">
                <a:latin typeface="Arial" panose="020B0604020202020204" pitchFamily="34" charset="0"/>
              </a:rPr>
              <a:t>gaiidasid</a:t>
            </a:r>
            <a:r>
              <a:rPr lang="fr-CA" altLang="fr-FR" sz="1400" dirty="0">
                <a:latin typeface="Arial" panose="020B0604020202020204" pitchFamily="34" charset="0"/>
              </a:rPr>
              <a:t>  ha </a:t>
            </a:r>
            <a:r>
              <a:rPr lang="fr-CA" altLang="fr-FR" sz="1400" dirty="0" err="1">
                <a:latin typeface="Arial" panose="020B0604020202020204" pitchFamily="34" charset="0"/>
              </a:rPr>
              <a:t>ia</a:t>
            </a:r>
            <a:r>
              <a:rPr lang="fr-CA" altLang="fr-FR" sz="1400" dirty="0">
                <a:latin typeface="Arial" panose="020B0604020202020204" pitchFamily="34" charset="0"/>
              </a:rPr>
              <a:t> </a:t>
            </a:r>
            <a:r>
              <a:rPr lang="fr-CA" altLang="fr-FR" sz="1400" dirty="0" err="1">
                <a:latin typeface="Arial" panose="020B0604020202020204" pitchFamily="34" charset="0"/>
              </a:rPr>
              <a:t>iaiyaiy</a:t>
            </a:r>
            <a:r>
              <a:rPr lang="fr-CA" altLang="fr-FR" sz="1400" dirty="0">
                <a:latin typeface="Arial" panose="020B0604020202020204" pitchFamily="34" charset="0"/>
              </a:rPr>
              <a:t> </a:t>
            </a:r>
            <a:r>
              <a:rPr lang="fr-CA" altLang="fr-FR" sz="1400" dirty="0" err="1">
                <a:latin typeface="Arial" panose="020B0604020202020204" pitchFamily="34" charset="0"/>
              </a:rPr>
              <a:t>aiy</a:t>
            </a:r>
            <a:r>
              <a:rPr lang="fr-CA" altLang="fr-FR" sz="1400" dirty="0">
                <a:latin typeface="Arial" panose="020B0604020202020204" pitchFamily="34" charset="0"/>
              </a:rPr>
              <a:t> </a:t>
            </a:r>
            <a:r>
              <a:rPr lang="fr-CA" altLang="fr-FR" sz="1400" dirty="0" err="1">
                <a:latin typeface="Arial" panose="020B0604020202020204" pitchFamily="34" charset="0"/>
              </a:rPr>
              <a:t>iay</a:t>
            </a:r>
            <a:r>
              <a:rPr lang="fr-CA" altLang="fr-FR" sz="1400" dirty="0">
                <a:latin typeface="Arial" panose="020B0604020202020204" pitchFamily="34" charset="0"/>
              </a:rPr>
              <a:t> </a:t>
            </a:r>
            <a:r>
              <a:rPr lang="fr-CA" altLang="fr-FR" sz="1400" dirty="0" err="1">
                <a:latin typeface="Arial" panose="020B0604020202020204" pitchFamily="34" charset="0"/>
              </a:rPr>
              <a:t>iyiaydiy</a:t>
            </a:r>
            <a:r>
              <a:rPr lang="fr-CA" altLang="fr-FR" sz="1400" dirty="0">
                <a:latin typeface="Arial" panose="020B0604020202020204" pitchFamily="34" charset="0"/>
              </a:rPr>
              <a:t> </a:t>
            </a:r>
            <a:r>
              <a:rPr lang="fr-CA" altLang="fr-FR" sz="1400" dirty="0" err="1">
                <a:latin typeface="Arial" panose="020B0604020202020204" pitchFamily="34" charset="0"/>
              </a:rPr>
              <a:t>ya</a:t>
            </a:r>
            <a:r>
              <a:rPr lang="fr-CA" altLang="fr-FR" sz="1400" dirty="0">
                <a:latin typeface="Arial" panose="020B0604020202020204" pitchFamily="34" charset="0"/>
              </a:rPr>
              <a:t> </a:t>
            </a:r>
            <a:r>
              <a:rPr lang="fr-CA" altLang="fr-FR" sz="1400" dirty="0" err="1">
                <a:latin typeface="Arial" panose="020B0604020202020204" pitchFamily="34" charset="0"/>
              </a:rPr>
              <a:t>yai</a:t>
            </a:r>
            <a:r>
              <a:rPr lang="fr-CA" altLang="fr-FR" sz="1400" dirty="0">
                <a:latin typeface="Arial" panose="020B0604020202020204" pitchFamily="34" charset="0"/>
              </a:rPr>
              <a:t> </a:t>
            </a:r>
            <a:r>
              <a:rPr lang="fr-CA" altLang="fr-FR" sz="1400" dirty="0" err="1">
                <a:latin typeface="Arial" panose="020B0604020202020204" pitchFamily="34" charset="0"/>
              </a:rPr>
              <a:t>yay</a:t>
            </a:r>
            <a:r>
              <a:rPr lang="fr-CA" altLang="fr-FR" sz="1400" dirty="0">
                <a:latin typeface="Arial" panose="020B0604020202020204" pitchFamily="34" charset="0"/>
              </a:rPr>
              <a:t> </a:t>
            </a:r>
            <a:r>
              <a:rPr lang="fr-CA" altLang="fr-FR" sz="1400" dirty="0" err="1">
                <a:latin typeface="Arial" panose="020B0604020202020204" pitchFamily="34" charset="0"/>
              </a:rPr>
              <a:t>dyi</a:t>
            </a:r>
            <a:r>
              <a:rPr lang="fr-CA" altLang="fr-FR" sz="1400" dirty="0">
                <a:latin typeface="Arial" panose="020B0604020202020204" pitchFamily="34" charset="0"/>
              </a:rPr>
              <a:t> </a:t>
            </a:r>
            <a:r>
              <a:rPr lang="fr-CA" altLang="fr-FR" sz="1400" dirty="0" err="1">
                <a:latin typeface="Arial" panose="020B0604020202020204" pitchFamily="34" charset="0"/>
              </a:rPr>
              <a:t>uya</a:t>
            </a:r>
            <a:r>
              <a:rPr lang="fr-CA" altLang="fr-FR" sz="1400" dirty="0">
                <a:latin typeface="Arial" panose="020B0604020202020204" pitchFamily="34" charset="0"/>
              </a:rPr>
              <a:t> au y </a:t>
            </a:r>
            <a:r>
              <a:rPr lang="fr-CA" altLang="fr-FR" sz="1400" dirty="0" err="1">
                <a:latin typeface="Arial" panose="020B0604020202020204" pitchFamily="34" charset="0"/>
              </a:rPr>
              <a:t>aydayd</a:t>
            </a:r>
            <a:r>
              <a:rPr lang="fr-CA" altLang="fr-FR" sz="1400" dirty="0">
                <a:latin typeface="Arial" panose="020B0604020202020204" pitchFamily="34" charset="0"/>
              </a:rPr>
              <a:t> </a:t>
            </a:r>
            <a:r>
              <a:rPr lang="fr-CA" altLang="fr-FR" sz="1400" dirty="0" err="1">
                <a:latin typeface="Arial" panose="020B0604020202020204" pitchFamily="34" charset="0"/>
              </a:rPr>
              <a:t>ya</a:t>
            </a:r>
            <a:endParaRPr lang="fr-CA" altLang="fr-FR" sz="1400" dirty="0">
              <a:latin typeface="Arial" panose="020B0604020202020204" pitchFamily="34" charset="0"/>
            </a:endParaRPr>
          </a:p>
          <a:p>
            <a:pPr>
              <a:buClr>
                <a:srgbClr val="0062C4"/>
              </a:buClr>
              <a:buSzPct val="80000"/>
              <a:buFont typeface="WP IconicSymbolsA N" pitchFamily="2" charset="0"/>
              <a:buNone/>
            </a:pPr>
            <a:endParaRPr lang="fr-CA" altLang="fr-FR" sz="1400" dirty="0">
              <a:latin typeface="Arial" panose="020B0604020202020204" pitchFamily="34" charset="0"/>
            </a:endParaRPr>
          </a:p>
          <a:p>
            <a:pPr>
              <a:buClr>
                <a:srgbClr val="0062C4"/>
              </a:buClr>
              <a:buSzPct val="80000"/>
              <a:buFont typeface="WP IconicSymbolsA N" pitchFamily="2" charset="0"/>
              <a:buChar char=""/>
            </a:pPr>
            <a:r>
              <a:rPr lang="fr-CA" altLang="fr-FR" sz="1400" dirty="0" err="1">
                <a:latin typeface="Arial" panose="020B0604020202020204" pitchFamily="34" charset="0"/>
              </a:rPr>
              <a:t>uhq</a:t>
            </a:r>
            <a:r>
              <a:rPr lang="fr-CA" altLang="fr-FR" sz="1400" dirty="0">
                <a:latin typeface="Arial" panose="020B0604020202020204" pitchFamily="34" charset="0"/>
              </a:rPr>
              <a:t> </a:t>
            </a:r>
            <a:r>
              <a:rPr lang="fr-CA" altLang="fr-FR" sz="1400" dirty="0" err="1">
                <a:latin typeface="Arial" panose="020B0604020202020204" pitchFamily="34" charset="0"/>
              </a:rPr>
              <a:t>yd</a:t>
            </a:r>
            <a:r>
              <a:rPr lang="fr-CA" altLang="fr-FR" sz="1400" dirty="0">
                <a:latin typeface="Arial" panose="020B0604020202020204" pitchFamily="34" charset="0"/>
              </a:rPr>
              <a:t> 8y </a:t>
            </a:r>
            <a:r>
              <a:rPr lang="fr-CA" altLang="fr-FR" sz="1400" dirty="0" err="1">
                <a:latin typeface="Arial" panose="020B0604020202020204" pitchFamily="34" charset="0"/>
              </a:rPr>
              <a:t>yd</a:t>
            </a:r>
            <a:r>
              <a:rPr lang="fr-CA" altLang="fr-FR" sz="1400" dirty="0">
                <a:latin typeface="Arial" panose="020B0604020202020204" pitchFamily="34" charset="0"/>
              </a:rPr>
              <a:t> 7qt7 y y7y y7dyyd 9yd7qydd </a:t>
            </a:r>
            <a:r>
              <a:rPr lang="fr-CA" altLang="fr-FR" sz="1400" dirty="0" err="1">
                <a:latin typeface="Arial" panose="020B0604020202020204" pitchFamily="34" charset="0"/>
              </a:rPr>
              <a:t>agd</a:t>
            </a:r>
            <a:r>
              <a:rPr lang="fr-CA" altLang="fr-FR" sz="1400" dirty="0">
                <a:latin typeface="Arial" panose="020B0604020202020204" pitchFamily="34" charset="0"/>
              </a:rPr>
              <a:t> </a:t>
            </a:r>
            <a:r>
              <a:rPr lang="fr-CA" altLang="fr-FR" sz="1400" dirty="0" err="1">
                <a:latin typeface="Arial" panose="020B0604020202020204" pitchFamily="34" charset="0"/>
              </a:rPr>
              <a:t>hgd</a:t>
            </a:r>
            <a:r>
              <a:rPr lang="fr-CA" altLang="fr-FR" sz="1400" dirty="0">
                <a:latin typeface="Arial" panose="020B0604020202020204" pitchFamily="34" charset="0"/>
              </a:rPr>
              <a:t> </a:t>
            </a:r>
            <a:r>
              <a:rPr lang="fr-CA" altLang="fr-FR" sz="1400" dirty="0" err="1">
                <a:latin typeface="Arial" panose="020B0604020202020204" pitchFamily="34" charset="0"/>
              </a:rPr>
              <a:t>hadhagyah</a:t>
            </a:r>
            <a:r>
              <a:rPr lang="fr-CA" altLang="fr-FR" sz="1400" dirty="0">
                <a:latin typeface="Arial" panose="020B0604020202020204" pitchFamily="34" charset="0"/>
              </a:rPr>
              <a:t> wu </a:t>
            </a:r>
            <a:r>
              <a:rPr lang="fr-CA" altLang="fr-FR" sz="1400" dirty="0" err="1">
                <a:latin typeface="Arial" panose="020B0604020202020204" pitchFamily="34" charset="0"/>
              </a:rPr>
              <a:t>dh</a:t>
            </a:r>
            <a:endParaRPr lang="fr-CA" altLang="fr-FR" sz="1400" dirty="0">
              <a:latin typeface="Arial" panose="020B0604020202020204" pitchFamily="34" charset="0"/>
            </a:endParaRPr>
          </a:p>
        </p:txBody>
      </p:sp>
      <p:sp>
        <p:nvSpPr>
          <p:cNvPr id="23479" name="Rectangle 951">
            <a:extLst>
              <a:ext uri="{FF2B5EF4-FFF2-40B4-BE49-F238E27FC236}">
                <a16:creationId xmlns:a16="http://schemas.microsoft.com/office/drawing/2014/main" xmlns="" id="{3E133A1B-0627-8F4B-AB0F-C6E9EB055BD1}"/>
              </a:ext>
            </a:extLst>
          </p:cNvPr>
          <p:cNvSpPr>
            <a:spLocks noChangeArrowheads="1"/>
          </p:cNvSpPr>
          <p:nvPr/>
        </p:nvSpPr>
        <p:spPr bwMode="auto">
          <a:xfrm>
            <a:off x="28396580" y="3922440"/>
            <a:ext cx="4086225" cy="5116512"/>
          </a:xfrm>
          <a:prstGeom prst="rect">
            <a:avLst/>
          </a:prstGeom>
          <a:gradFill flip="none" rotWithShape="1">
            <a:gsLst>
              <a:gs pos="0">
                <a:schemeClr val="accent3">
                  <a:lumMod val="5000"/>
                  <a:lumOff val="95000"/>
                  <a:alpha val="89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8100">
            <a:noFill/>
            <a:miter lim="800000"/>
            <a:headEnd/>
            <a:tailEnd/>
          </a:ln>
          <a:effectLst>
            <a:outerShdw blurRad="63500" dist="89803" dir="2700000" algn="ctr" rotWithShape="0">
              <a:schemeClr val="tx1">
                <a:alpha val="74998"/>
              </a:schemeClr>
            </a:outerShdw>
          </a:effectLst>
        </p:spPr>
        <p:txBody>
          <a:bodyPr wrap="none" anchor="ctr"/>
          <a:lstStyle/>
          <a:p>
            <a:pPr>
              <a:defRPr/>
            </a:pPr>
            <a:endParaRPr lang="fr-FR">
              <a:latin typeface="Times New Roman" pitchFamily="-108" charset="0"/>
              <a:ea typeface="+mn-ea"/>
            </a:endParaRPr>
          </a:p>
        </p:txBody>
      </p:sp>
      <p:sp>
        <p:nvSpPr>
          <p:cNvPr id="23480" name="Rectangle 952">
            <a:extLst>
              <a:ext uri="{FF2B5EF4-FFF2-40B4-BE49-F238E27FC236}">
                <a16:creationId xmlns:a16="http://schemas.microsoft.com/office/drawing/2014/main" xmlns="" id="{52C30AAD-4BD6-994E-A684-CA177F92120F}"/>
              </a:ext>
            </a:extLst>
          </p:cNvPr>
          <p:cNvSpPr>
            <a:spLocks noChangeArrowheads="1"/>
          </p:cNvSpPr>
          <p:nvPr/>
        </p:nvSpPr>
        <p:spPr bwMode="auto">
          <a:xfrm>
            <a:off x="29426866" y="3725590"/>
            <a:ext cx="2027238" cy="3556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38100">
            <a:noFill/>
            <a:miter lim="800000"/>
            <a:headEnd/>
            <a:tailEnd/>
          </a:ln>
          <a:effectLst>
            <a:glow rad="76200">
              <a:schemeClr val="accent1">
                <a:alpha val="40000"/>
              </a:schemeClr>
            </a:glow>
            <a:outerShdw blurRad="50800" dist="38100" dir="2640000" algn="tl" rotWithShape="0">
              <a:prstClr val="black">
                <a:alpha val="40000"/>
              </a:prstClr>
            </a:outerShdw>
          </a:effectLst>
        </p:spPr>
        <p:txBody>
          <a:bodyPr wrap="none" anchor="ctr"/>
          <a:lstStyle/>
          <a:p>
            <a:pPr algn="ctr">
              <a:defRPr/>
            </a:pPr>
            <a:r>
              <a:rPr lang="fr-CA" sz="2000" b="1" dirty="0">
                <a:solidFill>
                  <a:schemeClr val="bg1"/>
                </a:solidFill>
                <a:latin typeface="Arial" pitchFamily="-108" charset="0"/>
                <a:ea typeface="+mn-ea"/>
              </a:rPr>
              <a:t>Discussion</a:t>
            </a:r>
          </a:p>
        </p:txBody>
      </p:sp>
      <p:sp>
        <p:nvSpPr>
          <p:cNvPr id="14368" name="Text Box 953">
            <a:extLst>
              <a:ext uri="{FF2B5EF4-FFF2-40B4-BE49-F238E27FC236}">
                <a16:creationId xmlns:a16="http://schemas.microsoft.com/office/drawing/2014/main" xmlns="" id="{A9186D14-9C77-E445-874E-8759D75B7C21}"/>
              </a:ext>
            </a:extLst>
          </p:cNvPr>
          <p:cNvSpPr txBox="1">
            <a:spLocks noChangeArrowheads="1"/>
          </p:cNvSpPr>
          <p:nvPr/>
        </p:nvSpPr>
        <p:spPr bwMode="auto">
          <a:xfrm>
            <a:off x="28591841" y="4260578"/>
            <a:ext cx="3697288"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fr-CA" altLang="fr-FR" sz="1400">
                <a:latin typeface="Arial" panose="020B0604020202020204" pitchFamily="34" charset="0"/>
              </a:rPr>
              <a:t>Bkjcbkjcc hcoa ansashcf aohc ggi   iai  gaig i agi giag  aigiagidg igaig aig iagi gai gaig iag iag iag iag iagi ag igi gaig ia giag iag gi gaiidasid  ha ia iaiyaiy aiy iay iyiaydiy ya yai yay dyi uya au y aydayd ya</a:t>
            </a:r>
          </a:p>
          <a:p>
            <a:r>
              <a:rPr lang="fr-CA" altLang="fr-FR" sz="1400">
                <a:latin typeface="Arial" panose="020B0604020202020204" pitchFamily="34" charset="0"/>
              </a:rPr>
              <a:t>uhq yd 8y yd 7qt7 y y7y y7dyyd 9yd7qydd agd hgd hadhagyah wu dh wu w uw  hfphcvao uyhap9chah hhuhu  huahuhh uh jnkxcnkzn njnj jjakjo jkjoaj joajfoj ao ijoi ao oao</a:t>
            </a:r>
          </a:p>
          <a:p>
            <a:r>
              <a:rPr lang="fr-CA" altLang="fr-FR" sz="1400">
                <a:latin typeface="Arial" panose="020B0604020202020204" pitchFamily="34" charset="0"/>
              </a:rPr>
              <a:t>Bkjcbkjcc hcoa ansashcf aohc ggi   iai  gaig i agi giag  aigiagidg igaig aig iagi gai gaig iag iag iag iag iagi ag igi gaig ia giag iag gi gaiidasid  ha ia iaiyaiy aiy iay iyiaydiy ya yai yay dyi uya au y aydayd ya</a:t>
            </a:r>
          </a:p>
          <a:p>
            <a:r>
              <a:rPr lang="fr-CA" altLang="fr-FR" sz="1400">
                <a:latin typeface="Arial" panose="020B0604020202020204" pitchFamily="34" charset="0"/>
              </a:rPr>
              <a:t>uhq yd 8y yd 7qt7 y y7y y7dyyd 9yd7qydd agd hgd hadhagyah wu dh wu w uw  hfphcvao uyhap9chah hhuhu  huahuhh uh jnkxcnkzn njnj jjakjo jkjoaj</a:t>
            </a:r>
          </a:p>
          <a:p>
            <a:r>
              <a:rPr lang="fr-CA" altLang="fr-FR" sz="1400">
                <a:latin typeface="Arial" panose="020B0604020202020204" pitchFamily="34" charset="0"/>
              </a:rPr>
              <a:t>Bkjcbkjcc hcoa ansashcf aohc ggi   iai  gaig</a:t>
            </a:r>
          </a:p>
          <a:p>
            <a:endParaRPr lang="fr-CA" altLang="fr-FR" sz="1400">
              <a:latin typeface="Arial" panose="020B0604020202020204" pitchFamily="34" charset="0"/>
            </a:endParaRPr>
          </a:p>
        </p:txBody>
      </p:sp>
      <p:sp>
        <p:nvSpPr>
          <p:cNvPr id="23482" name="Rectangle 954">
            <a:extLst>
              <a:ext uri="{FF2B5EF4-FFF2-40B4-BE49-F238E27FC236}">
                <a16:creationId xmlns:a16="http://schemas.microsoft.com/office/drawing/2014/main" xmlns="" id="{80B791F0-9DC9-024D-A24B-2176E17D9033}"/>
              </a:ext>
            </a:extLst>
          </p:cNvPr>
          <p:cNvSpPr>
            <a:spLocks noChangeArrowheads="1"/>
          </p:cNvSpPr>
          <p:nvPr/>
        </p:nvSpPr>
        <p:spPr bwMode="auto">
          <a:xfrm>
            <a:off x="28396580" y="9481865"/>
            <a:ext cx="4086225" cy="3703637"/>
          </a:xfrm>
          <a:prstGeom prst="rect">
            <a:avLst/>
          </a:prstGeom>
          <a:gradFill flip="none" rotWithShape="1">
            <a:gsLst>
              <a:gs pos="0">
                <a:schemeClr val="accent3">
                  <a:lumMod val="5000"/>
                  <a:lumOff val="95000"/>
                  <a:alpha val="89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8100">
            <a:noFill/>
            <a:miter lim="800000"/>
            <a:headEnd/>
            <a:tailEnd/>
          </a:ln>
          <a:effectLst>
            <a:outerShdw blurRad="63500" dist="89803" dir="2700000" algn="ctr" rotWithShape="0">
              <a:schemeClr val="tx1">
                <a:alpha val="74998"/>
              </a:schemeClr>
            </a:outerShdw>
          </a:effectLst>
        </p:spPr>
        <p:txBody>
          <a:bodyPr wrap="none" anchor="ctr"/>
          <a:lstStyle/>
          <a:p>
            <a:pPr>
              <a:defRPr/>
            </a:pPr>
            <a:endParaRPr lang="fr-FR">
              <a:latin typeface="Times New Roman" pitchFamily="-108" charset="0"/>
              <a:ea typeface="+mn-ea"/>
            </a:endParaRPr>
          </a:p>
        </p:txBody>
      </p:sp>
      <p:sp>
        <p:nvSpPr>
          <p:cNvPr id="23483" name="Rectangle 955">
            <a:extLst>
              <a:ext uri="{FF2B5EF4-FFF2-40B4-BE49-F238E27FC236}">
                <a16:creationId xmlns:a16="http://schemas.microsoft.com/office/drawing/2014/main" xmlns="" id="{1A0262EB-747E-C54A-A61D-98BACEDF1316}"/>
              </a:ext>
            </a:extLst>
          </p:cNvPr>
          <p:cNvSpPr>
            <a:spLocks noChangeArrowheads="1"/>
          </p:cNvSpPr>
          <p:nvPr/>
        </p:nvSpPr>
        <p:spPr bwMode="auto">
          <a:xfrm>
            <a:off x="29426866" y="9285015"/>
            <a:ext cx="2027238" cy="3556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38100">
            <a:noFill/>
            <a:miter lim="800000"/>
            <a:headEnd/>
            <a:tailEnd/>
          </a:ln>
          <a:effectLst>
            <a:glow rad="76200">
              <a:schemeClr val="accent1">
                <a:alpha val="40000"/>
              </a:schemeClr>
            </a:glow>
            <a:outerShdw blurRad="50800" dist="38100" dir="2640000" algn="tl" rotWithShape="0">
              <a:prstClr val="black">
                <a:alpha val="40000"/>
              </a:prstClr>
            </a:outerShdw>
          </a:effectLst>
        </p:spPr>
        <p:txBody>
          <a:bodyPr wrap="none" anchor="ctr"/>
          <a:lstStyle/>
          <a:p>
            <a:pPr algn="ctr">
              <a:defRPr/>
            </a:pPr>
            <a:r>
              <a:rPr lang="fr-CA" sz="2000" b="1" dirty="0">
                <a:solidFill>
                  <a:schemeClr val="bg1"/>
                </a:solidFill>
                <a:latin typeface="Arial" pitchFamily="-108" charset="0"/>
                <a:ea typeface="+mn-ea"/>
              </a:rPr>
              <a:t>Conclusion</a:t>
            </a:r>
          </a:p>
        </p:txBody>
      </p:sp>
      <p:sp>
        <p:nvSpPr>
          <p:cNvPr id="14371" name="Text Box 956">
            <a:extLst>
              <a:ext uri="{FF2B5EF4-FFF2-40B4-BE49-F238E27FC236}">
                <a16:creationId xmlns:a16="http://schemas.microsoft.com/office/drawing/2014/main" xmlns="" id="{C875A02C-C3C5-5246-ACD9-802977EFD587}"/>
              </a:ext>
            </a:extLst>
          </p:cNvPr>
          <p:cNvSpPr txBox="1">
            <a:spLocks noChangeArrowheads="1"/>
          </p:cNvSpPr>
          <p:nvPr/>
        </p:nvSpPr>
        <p:spPr bwMode="auto">
          <a:xfrm>
            <a:off x="28591841" y="9820003"/>
            <a:ext cx="369728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5263" indent="-195263">
              <a:tabLst>
                <a:tab pos="195263"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a:tabLst>
                <a:tab pos="195263"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a:tabLst>
                <a:tab pos="195263"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tabLst>
                <a:tab pos="195263" algn="l"/>
              </a:tabLst>
              <a:defRPr sz="2400">
                <a:solidFill>
                  <a:schemeClr val="tx1"/>
                </a:solidFill>
                <a:latin typeface="Times New Roman" panose="02020603050405020304" pitchFamily="18" charset="0"/>
                <a:ea typeface="ＭＳ Ｐゴシック" panose="020B0600070205080204" pitchFamily="34" charset="-128"/>
              </a:defRPr>
            </a:lvl4pPr>
            <a:lvl5pPr marL="2057400" indent="-228600">
              <a:tabLst>
                <a:tab pos="195263" algn="l"/>
              </a:tabLst>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195263" algn="l"/>
              </a:tabLs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195263" algn="l"/>
              </a:tabLs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195263" algn="l"/>
              </a:tabLs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195263" algn="l"/>
              </a:tabLst>
              <a:defRPr sz="2400">
                <a:solidFill>
                  <a:schemeClr val="tx1"/>
                </a:solidFill>
                <a:latin typeface="Times New Roman" panose="02020603050405020304" pitchFamily="18" charset="0"/>
                <a:ea typeface="ＭＳ Ｐゴシック" panose="020B0600070205080204" pitchFamily="34" charset="-128"/>
              </a:defRPr>
            </a:lvl9pPr>
          </a:lstStyle>
          <a:p>
            <a:pPr>
              <a:buClr>
                <a:srgbClr val="0062C4"/>
              </a:buClr>
              <a:buSzPct val="80000"/>
              <a:buFont typeface="WP IconicSymbolsA N" pitchFamily="2" charset="0"/>
              <a:buChar char=""/>
            </a:pPr>
            <a:r>
              <a:rPr lang="fr-CA" altLang="fr-FR" sz="1400" dirty="0" err="1">
                <a:latin typeface="Arial" panose="020B0604020202020204" pitchFamily="34" charset="0"/>
              </a:rPr>
              <a:t>Bkjcbkjcc</a:t>
            </a:r>
            <a:r>
              <a:rPr lang="fr-CA" altLang="fr-FR" sz="1400" dirty="0">
                <a:latin typeface="Arial" panose="020B0604020202020204" pitchFamily="34" charset="0"/>
              </a:rPr>
              <a:t> </a:t>
            </a:r>
            <a:r>
              <a:rPr lang="fr-CA" altLang="fr-FR" sz="1400" dirty="0" err="1">
                <a:latin typeface="Arial" panose="020B0604020202020204" pitchFamily="34" charset="0"/>
              </a:rPr>
              <a:t>hcoa</a:t>
            </a:r>
            <a:r>
              <a:rPr lang="fr-CA" altLang="fr-FR" sz="1400" dirty="0">
                <a:latin typeface="Arial" panose="020B0604020202020204" pitchFamily="34" charset="0"/>
              </a:rPr>
              <a:t> </a:t>
            </a:r>
            <a:r>
              <a:rPr lang="fr-CA" altLang="fr-FR" sz="1400" dirty="0" err="1">
                <a:latin typeface="Arial" panose="020B0604020202020204" pitchFamily="34" charset="0"/>
              </a:rPr>
              <a:t>ansashcf</a:t>
            </a:r>
            <a:r>
              <a:rPr lang="fr-CA" altLang="fr-FR" sz="1400" dirty="0">
                <a:latin typeface="Arial" panose="020B0604020202020204" pitchFamily="34" charset="0"/>
              </a:rPr>
              <a:t> </a:t>
            </a:r>
            <a:r>
              <a:rPr lang="fr-CA" altLang="fr-FR" sz="1400" dirty="0" err="1">
                <a:latin typeface="Arial" panose="020B0604020202020204" pitchFamily="34" charset="0"/>
              </a:rPr>
              <a:t>aohc</a:t>
            </a:r>
            <a:r>
              <a:rPr lang="fr-CA" altLang="fr-FR" sz="1400" dirty="0">
                <a:latin typeface="Arial" panose="020B0604020202020204" pitchFamily="34" charset="0"/>
              </a:rPr>
              <a:t> </a:t>
            </a:r>
            <a:r>
              <a:rPr lang="fr-CA" altLang="fr-FR" sz="1400" dirty="0" err="1">
                <a:latin typeface="Arial" panose="020B0604020202020204" pitchFamily="34" charset="0"/>
              </a:rPr>
              <a:t>ggi</a:t>
            </a:r>
            <a:r>
              <a:rPr lang="fr-CA" altLang="fr-FR" sz="1400" dirty="0">
                <a:latin typeface="Arial" panose="020B0604020202020204" pitchFamily="34" charset="0"/>
              </a:rPr>
              <a:t>   </a:t>
            </a:r>
            <a:r>
              <a:rPr lang="fr-CA" altLang="fr-FR" sz="1400" dirty="0" err="1">
                <a:latin typeface="Arial" panose="020B0604020202020204" pitchFamily="34" charset="0"/>
              </a:rPr>
              <a:t>iai</a:t>
            </a:r>
            <a:r>
              <a:rPr lang="fr-CA" altLang="fr-FR" sz="1400" dirty="0">
                <a:latin typeface="Arial" panose="020B0604020202020204" pitchFamily="34" charset="0"/>
              </a:rPr>
              <a:t>  </a:t>
            </a:r>
            <a:r>
              <a:rPr lang="fr-CA" altLang="fr-FR" sz="1400" dirty="0" err="1">
                <a:latin typeface="Arial" panose="020B0604020202020204" pitchFamily="34" charset="0"/>
              </a:rPr>
              <a:t>gaig</a:t>
            </a:r>
            <a:r>
              <a:rPr lang="fr-CA" altLang="fr-FR" sz="1400" dirty="0">
                <a:latin typeface="Arial" panose="020B0604020202020204" pitchFamily="34" charset="0"/>
              </a:rPr>
              <a:t> i agi </a:t>
            </a:r>
            <a:r>
              <a:rPr lang="fr-CA" altLang="fr-FR" sz="1400" dirty="0" err="1">
                <a:latin typeface="Arial" panose="020B0604020202020204" pitchFamily="34" charset="0"/>
              </a:rPr>
              <a:t>giag</a:t>
            </a:r>
            <a:r>
              <a:rPr lang="fr-CA" altLang="fr-FR" sz="1400" dirty="0">
                <a:latin typeface="Arial" panose="020B0604020202020204" pitchFamily="34" charset="0"/>
              </a:rPr>
              <a:t>  </a:t>
            </a:r>
            <a:r>
              <a:rPr lang="fr-CA" altLang="fr-FR" sz="1400" dirty="0" err="1">
                <a:latin typeface="Arial" panose="020B0604020202020204" pitchFamily="34" charset="0"/>
              </a:rPr>
              <a:t>aigiagidg</a:t>
            </a:r>
            <a:r>
              <a:rPr lang="fr-CA" altLang="fr-FR" sz="1400" dirty="0">
                <a:latin typeface="Arial" panose="020B0604020202020204" pitchFamily="34" charset="0"/>
              </a:rPr>
              <a:t> </a:t>
            </a:r>
            <a:r>
              <a:rPr lang="fr-CA" altLang="fr-FR" sz="1400" dirty="0" err="1">
                <a:latin typeface="Arial" panose="020B0604020202020204" pitchFamily="34" charset="0"/>
              </a:rPr>
              <a:t>igaig</a:t>
            </a:r>
            <a:r>
              <a:rPr lang="fr-CA" altLang="fr-FR" sz="1400" dirty="0">
                <a:latin typeface="Arial" panose="020B0604020202020204" pitchFamily="34" charset="0"/>
              </a:rPr>
              <a:t> </a:t>
            </a:r>
            <a:r>
              <a:rPr lang="fr-CA" altLang="fr-FR" sz="1400" dirty="0" err="1">
                <a:latin typeface="Arial" panose="020B0604020202020204" pitchFamily="34" charset="0"/>
              </a:rPr>
              <a:t>aig</a:t>
            </a:r>
            <a:r>
              <a:rPr lang="fr-CA" altLang="fr-FR" sz="1400" dirty="0">
                <a:latin typeface="Arial" panose="020B0604020202020204" pitchFamily="34" charset="0"/>
              </a:rPr>
              <a:t> </a:t>
            </a:r>
            <a:r>
              <a:rPr lang="fr-CA" altLang="fr-FR" sz="1400" dirty="0" err="1">
                <a:latin typeface="Arial" panose="020B0604020202020204" pitchFamily="34" charset="0"/>
              </a:rPr>
              <a:t>iagi</a:t>
            </a:r>
            <a:r>
              <a:rPr lang="fr-CA" altLang="fr-FR" sz="1400" dirty="0">
                <a:latin typeface="Arial" panose="020B0604020202020204" pitchFamily="34" charset="0"/>
              </a:rPr>
              <a:t> gai </a:t>
            </a:r>
            <a:r>
              <a:rPr lang="fr-CA" altLang="fr-FR" sz="1400" dirty="0" err="1">
                <a:latin typeface="Arial" panose="020B0604020202020204" pitchFamily="34" charset="0"/>
              </a:rPr>
              <a:t>gaig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iagi</a:t>
            </a:r>
            <a:r>
              <a:rPr lang="fr-CA" altLang="fr-FR" sz="1400" dirty="0">
                <a:latin typeface="Arial" panose="020B0604020202020204" pitchFamily="34" charset="0"/>
              </a:rPr>
              <a:t> ag </a:t>
            </a:r>
            <a:r>
              <a:rPr lang="fr-CA" altLang="fr-FR" sz="1400" dirty="0" err="1">
                <a:latin typeface="Arial" panose="020B0604020202020204" pitchFamily="34" charset="0"/>
              </a:rPr>
              <a:t>igi</a:t>
            </a:r>
            <a:r>
              <a:rPr lang="fr-CA" altLang="fr-FR" sz="1400" dirty="0">
                <a:latin typeface="Arial" panose="020B0604020202020204" pitchFamily="34" charset="0"/>
              </a:rPr>
              <a:t> </a:t>
            </a:r>
            <a:r>
              <a:rPr lang="fr-CA" altLang="fr-FR" sz="1400" dirty="0" err="1">
                <a:latin typeface="Arial" panose="020B0604020202020204" pitchFamily="34" charset="0"/>
              </a:rPr>
              <a:t>gaig</a:t>
            </a:r>
            <a:r>
              <a:rPr lang="fr-CA" altLang="fr-FR" sz="1400" dirty="0">
                <a:latin typeface="Arial" panose="020B0604020202020204" pitchFamily="34" charset="0"/>
              </a:rPr>
              <a:t> </a:t>
            </a:r>
            <a:r>
              <a:rPr lang="fr-CA" altLang="fr-FR" sz="1400" dirty="0" err="1">
                <a:latin typeface="Arial" panose="020B0604020202020204" pitchFamily="34" charset="0"/>
              </a:rPr>
              <a:t>ia</a:t>
            </a:r>
            <a:r>
              <a:rPr lang="fr-CA" altLang="fr-FR" sz="1400" dirty="0">
                <a:latin typeface="Arial" panose="020B0604020202020204" pitchFamily="34" charset="0"/>
              </a:rPr>
              <a:t> </a:t>
            </a:r>
            <a:r>
              <a:rPr lang="fr-CA" altLang="fr-FR" sz="1400" dirty="0" err="1">
                <a:latin typeface="Arial" panose="020B0604020202020204" pitchFamily="34" charset="0"/>
              </a:rPr>
              <a:t>giag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gi </a:t>
            </a:r>
            <a:r>
              <a:rPr lang="fr-CA" altLang="fr-FR" sz="1400" dirty="0" err="1">
                <a:latin typeface="Arial" panose="020B0604020202020204" pitchFamily="34" charset="0"/>
              </a:rPr>
              <a:t>gaiidasid</a:t>
            </a:r>
            <a:r>
              <a:rPr lang="fr-CA" altLang="fr-FR" sz="1400" dirty="0">
                <a:latin typeface="Arial" panose="020B0604020202020204" pitchFamily="34" charset="0"/>
              </a:rPr>
              <a:t>  ha </a:t>
            </a:r>
            <a:r>
              <a:rPr lang="fr-CA" altLang="fr-FR" sz="1400" dirty="0" err="1">
                <a:latin typeface="Arial" panose="020B0604020202020204" pitchFamily="34" charset="0"/>
              </a:rPr>
              <a:t>ia</a:t>
            </a:r>
            <a:r>
              <a:rPr lang="fr-CA" altLang="fr-FR" sz="1400" dirty="0">
                <a:latin typeface="Arial" panose="020B0604020202020204" pitchFamily="34" charset="0"/>
              </a:rPr>
              <a:t> </a:t>
            </a:r>
            <a:r>
              <a:rPr lang="fr-CA" altLang="fr-FR" sz="1400" dirty="0" err="1">
                <a:latin typeface="Arial" panose="020B0604020202020204" pitchFamily="34" charset="0"/>
              </a:rPr>
              <a:t>iaiyaiy</a:t>
            </a:r>
            <a:r>
              <a:rPr lang="fr-CA" altLang="fr-FR" sz="1400" dirty="0">
                <a:latin typeface="Arial" panose="020B0604020202020204" pitchFamily="34" charset="0"/>
              </a:rPr>
              <a:t> </a:t>
            </a:r>
            <a:r>
              <a:rPr lang="fr-CA" altLang="fr-FR" sz="1400" dirty="0" err="1">
                <a:latin typeface="Arial" panose="020B0604020202020204" pitchFamily="34" charset="0"/>
              </a:rPr>
              <a:t>aiy</a:t>
            </a:r>
            <a:r>
              <a:rPr lang="fr-CA" altLang="fr-FR" sz="1400" dirty="0">
                <a:latin typeface="Arial" panose="020B0604020202020204" pitchFamily="34" charset="0"/>
              </a:rPr>
              <a:t> </a:t>
            </a:r>
            <a:r>
              <a:rPr lang="fr-CA" altLang="fr-FR" sz="1400" dirty="0" err="1">
                <a:latin typeface="Arial" panose="020B0604020202020204" pitchFamily="34" charset="0"/>
              </a:rPr>
              <a:t>iay</a:t>
            </a:r>
            <a:r>
              <a:rPr lang="fr-CA" altLang="fr-FR" sz="1400" dirty="0">
                <a:latin typeface="Arial" panose="020B0604020202020204" pitchFamily="34" charset="0"/>
              </a:rPr>
              <a:t> </a:t>
            </a:r>
            <a:r>
              <a:rPr lang="fr-CA" altLang="fr-FR" sz="1400" dirty="0" err="1">
                <a:latin typeface="Arial" panose="020B0604020202020204" pitchFamily="34" charset="0"/>
              </a:rPr>
              <a:t>iyiaydiy</a:t>
            </a:r>
            <a:r>
              <a:rPr lang="fr-CA" altLang="fr-FR" sz="1400" dirty="0">
                <a:latin typeface="Arial" panose="020B0604020202020204" pitchFamily="34" charset="0"/>
              </a:rPr>
              <a:t> </a:t>
            </a:r>
            <a:r>
              <a:rPr lang="fr-CA" altLang="fr-FR" sz="1400" dirty="0" err="1">
                <a:latin typeface="Arial" panose="020B0604020202020204" pitchFamily="34" charset="0"/>
              </a:rPr>
              <a:t>ya</a:t>
            </a:r>
            <a:r>
              <a:rPr lang="fr-CA" altLang="fr-FR" sz="1400" dirty="0">
                <a:latin typeface="Arial" panose="020B0604020202020204" pitchFamily="34" charset="0"/>
              </a:rPr>
              <a:t> </a:t>
            </a:r>
            <a:r>
              <a:rPr lang="fr-CA" altLang="fr-FR" sz="1400" dirty="0" err="1">
                <a:latin typeface="Arial" panose="020B0604020202020204" pitchFamily="34" charset="0"/>
              </a:rPr>
              <a:t>yai</a:t>
            </a:r>
            <a:r>
              <a:rPr lang="fr-CA" altLang="fr-FR" sz="1400" dirty="0">
                <a:latin typeface="Arial" panose="020B0604020202020204" pitchFamily="34" charset="0"/>
              </a:rPr>
              <a:t> </a:t>
            </a:r>
            <a:r>
              <a:rPr lang="fr-CA" altLang="fr-FR" sz="1400" dirty="0" err="1">
                <a:latin typeface="Arial" panose="020B0604020202020204" pitchFamily="34" charset="0"/>
              </a:rPr>
              <a:t>yay</a:t>
            </a:r>
            <a:r>
              <a:rPr lang="fr-CA" altLang="fr-FR" sz="1400" dirty="0">
                <a:latin typeface="Arial" panose="020B0604020202020204" pitchFamily="34" charset="0"/>
              </a:rPr>
              <a:t> </a:t>
            </a:r>
            <a:r>
              <a:rPr lang="fr-CA" altLang="fr-FR" sz="1400" dirty="0" err="1">
                <a:latin typeface="Arial" panose="020B0604020202020204" pitchFamily="34" charset="0"/>
              </a:rPr>
              <a:t>dyi</a:t>
            </a:r>
            <a:r>
              <a:rPr lang="fr-CA" altLang="fr-FR" sz="1400" dirty="0">
                <a:latin typeface="Arial" panose="020B0604020202020204" pitchFamily="34" charset="0"/>
              </a:rPr>
              <a:t> </a:t>
            </a:r>
            <a:r>
              <a:rPr lang="fr-CA" altLang="fr-FR" sz="1400" dirty="0" err="1">
                <a:latin typeface="Arial" panose="020B0604020202020204" pitchFamily="34" charset="0"/>
              </a:rPr>
              <a:t>uya</a:t>
            </a:r>
            <a:r>
              <a:rPr lang="fr-CA" altLang="fr-FR" sz="1400" dirty="0">
                <a:latin typeface="Arial" panose="020B0604020202020204" pitchFamily="34" charset="0"/>
              </a:rPr>
              <a:t> au y </a:t>
            </a:r>
            <a:r>
              <a:rPr lang="fr-CA" altLang="fr-FR" sz="1400" dirty="0" err="1">
                <a:latin typeface="Arial" panose="020B0604020202020204" pitchFamily="34" charset="0"/>
              </a:rPr>
              <a:t>aydayd</a:t>
            </a:r>
            <a:r>
              <a:rPr lang="fr-CA" altLang="fr-FR" sz="1400" dirty="0">
                <a:latin typeface="Arial" panose="020B0604020202020204" pitchFamily="34" charset="0"/>
              </a:rPr>
              <a:t> </a:t>
            </a:r>
            <a:r>
              <a:rPr lang="fr-CA" altLang="fr-FR" sz="1400" dirty="0" err="1">
                <a:latin typeface="Arial" panose="020B0604020202020204" pitchFamily="34" charset="0"/>
              </a:rPr>
              <a:t>ya</a:t>
            </a:r>
            <a:endParaRPr lang="fr-CA" altLang="fr-FR" sz="1400" dirty="0">
              <a:latin typeface="Arial" panose="020B0604020202020204" pitchFamily="34" charset="0"/>
            </a:endParaRPr>
          </a:p>
          <a:p>
            <a:pPr>
              <a:buClr>
                <a:srgbClr val="0062C4"/>
              </a:buClr>
              <a:buSzPct val="80000"/>
              <a:buFont typeface="WP IconicSymbolsA N" pitchFamily="2" charset="0"/>
              <a:buNone/>
            </a:pPr>
            <a:endParaRPr lang="fr-CA" altLang="fr-FR" sz="1400" dirty="0">
              <a:latin typeface="Arial" panose="020B0604020202020204" pitchFamily="34" charset="0"/>
            </a:endParaRPr>
          </a:p>
          <a:p>
            <a:pPr>
              <a:buClr>
                <a:srgbClr val="0062C4"/>
              </a:buClr>
              <a:buSzPct val="80000"/>
              <a:buFont typeface="WP IconicSymbolsA N" pitchFamily="2" charset="0"/>
              <a:buChar char=""/>
            </a:pPr>
            <a:r>
              <a:rPr lang="fr-CA" altLang="fr-FR" sz="1400" dirty="0" err="1">
                <a:latin typeface="Arial" panose="020B0604020202020204" pitchFamily="34" charset="0"/>
              </a:rPr>
              <a:t>uhq</a:t>
            </a:r>
            <a:r>
              <a:rPr lang="fr-CA" altLang="fr-FR" sz="1400" dirty="0">
                <a:latin typeface="Arial" panose="020B0604020202020204" pitchFamily="34" charset="0"/>
              </a:rPr>
              <a:t> </a:t>
            </a:r>
            <a:r>
              <a:rPr lang="fr-CA" altLang="fr-FR" sz="1400" dirty="0" err="1">
                <a:latin typeface="Arial" panose="020B0604020202020204" pitchFamily="34" charset="0"/>
              </a:rPr>
              <a:t>yd</a:t>
            </a:r>
            <a:r>
              <a:rPr lang="fr-CA" altLang="fr-FR" sz="1400" dirty="0">
                <a:latin typeface="Arial" panose="020B0604020202020204" pitchFamily="34" charset="0"/>
              </a:rPr>
              <a:t> 8y </a:t>
            </a:r>
            <a:r>
              <a:rPr lang="fr-CA" altLang="fr-FR" sz="1400" dirty="0" err="1">
                <a:latin typeface="Arial" panose="020B0604020202020204" pitchFamily="34" charset="0"/>
              </a:rPr>
              <a:t>yd</a:t>
            </a:r>
            <a:r>
              <a:rPr lang="fr-CA" altLang="fr-FR" sz="1400" dirty="0">
                <a:latin typeface="Arial" panose="020B0604020202020204" pitchFamily="34" charset="0"/>
              </a:rPr>
              <a:t> 7qt7 y y7y y7dyyd 9yd7qydd </a:t>
            </a:r>
            <a:r>
              <a:rPr lang="fr-CA" altLang="fr-FR" sz="1400" dirty="0" err="1">
                <a:latin typeface="Arial" panose="020B0604020202020204" pitchFamily="34" charset="0"/>
              </a:rPr>
              <a:t>agd</a:t>
            </a:r>
            <a:r>
              <a:rPr lang="fr-CA" altLang="fr-FR" sz="1400" dirty="0">
                <a:latin typeface="Arial" panose="020B0604020202020204" pitchFamily="34" charset="0"/>
              </a:rPr>
              <a:t> </a:t>
            </a:r>
            <a:r>
              <a:rPr lang="fr-CA" altLang="fr-FR" sz="1400" dirty="0" err="1">
                <a:latin typeface="Arial" panose="020B0604020202020204" pitchFamily="34" charset="0"/>
              </a:rPr>
              <a:t>hgd</a:t>
            </a:r>
            <a:r>
              <a:rPr lang="fr-CA" altLang="fr-FR" sz="1400" dirty="0">
                <a:latin typeface="Arial" panose="020B0604020202020204" pitchFamily="34" charset="0"/>
              </a:rPr>
              <a:t> </a:t>
            </a:r>
            <a:r>
              <a:rPr lang="fr-CA" altLang="fr-FR" sz="1400" dirty="0" err="1">
                <a:latin typeface="Arial" panose="020B0604020202020204" pitchFamily="34" charset="0"/>
              </a:rPr>
              <a:t>hadhagyah</a:t>
            </a:r>
            <a:r>
              <a:rPr lang="fr-CA" altLang="fr-FR" sz="1400" dirty="0">
                <a:latin typeface="Arial" panose="020B0604020202020204" pitchFamily="34" charset="0"/>
              </a:rPr>
              <a:t> wu </a:t>
            </a:r>
            <a:r>
              <a:rPr lang="fr-CA" altLang="fr-FR" sz="1400" dirty="0" err="1">
                <a:latin typeface="Arial" panose="020B0604020202020204" pitchFamily="34" charset="0"/>
              </a:rPr>
              <a:t>dh</a:t>
            </a:r>
            <a:r>
              <a:rPr lang="fr-CA" altLang="fr-FR" sz="1400" dirty="0">
                <a:latin typeface="Arial" panose="020B0604020202020204" pitchFamily="34" charset="0"/>
              </a:rPr>
              <a:t> wu w </a:t>
            </a:r>
            <a:r>
              <a:rPr lang="fr-CA" altLang="fr-FR" sz="1400" dirty="0" err="1">
                <a:latin typeface="Arial" panose="020B0604020202020204" pitchFamily="34" charset="0"/>
              </a:rPr>
              <a:t>uw</a:t>
            </a:r>
            <a:endParaRPr lang="fr-CA" altLang="fr-FR" sz="1400" dirty="0">
              <a:latin typeface="Arial" panose="020B0604020202020204" pitchFamily="34" charset="0"/>
            </a:endParaRPr>
          </a:p>
          <a:p>
            <a:pPr>
              <a:buClr>
                <a:srgbClr val="0062C4"/>
              </a:buClr>
              <a:buSzPct val="80000"/>
              <a:buFont typeface="WP IconicSymbolsA N" pitchFamily="2" charset="0"/>
              <a:buChar char=""/>
            </a:pPr>
            <a:endParaRPr lang="fr-CA" altLang="fr-FR" sz="1400" dirty="0">
              <a:latin typeface="Arial" panose="020B0604020202020204" pitchFamily="34" charset="0"/>
            </a:endParaRPr>
          </a:p>
          <a:p>
            <a:pPr>
              <a:buClr>
                <a:srgbClr val="0062C4"/>
              </a:buClr>
              <a:buSzPct val="80000"/>
              <a:buFont typeface="WP IconicSymbolsA N" pitchFamily="2" charset="0"/>
              <a:buChar char=""/>
            </a:pPr>
            <a:r>
              <a:rPr lang="fr-CA" altLang="fr-FR" sz="1400" dirty="0" err="1">
                <a:latin typeface="Arial" panose="020B0604020202020204" pitchFamily="34" charset="0"/>
              </a:rPr>
              <a:t>Bkjcbkjcc</a:t>
            </a:r>
            <a:r>
              <a:rPr lang="fr-CA" altLang="fr-FR" sz="1400" dirty="0">
                <a:latin typeface="Arial" panose="020B0604020202020204" pitchFamily="34" charset="0"/>
              </a:rPr>
              <a:t> </a:t>
            </a:r>
            <a:r>
              <a:rPr lang="fr-CA" altLang="fr-FR" sz="1400" dirty="0" err="1">
                <a:latin typeface="Arial" panose="020B0604020202020204" pitchFamily="34" charset="0"/>
              </a:rPr>
              <a:t>hcoa</a:t>
            </a:r>
            <a:r>
              <a:rPr lang="fr-CA" altLang="fr-FR" sz="1400" dirty="0">
                <a:latin typeface="Arial" panose="020B0604020202020204" pitchFamily="34" charset="0"/>
              </a:rPr>
              <a:t> </a:t>
            </a:r>
            <a:r>
              <a:rPr lang="fr-CA" altLang="fr-FR" sz="1400" dirty="0" err="1">
                <a:latin typeface="Arial" panose="020B0604020202020204" pitchFamily="34" charset="0"/>
              </a:rPr>
              <a:t>ansashcf</a:t>
            </a:r>
            <a:r>
              <a:rPr lang="fr-CA" altLang="fr-FR" sz="1400" dirty="0">
                <a:latin typeface="Arial" panose="020B0604020202020204" pitchFamily="34" charset="0"/>
              </a:rPr>
              <a:t> </a:t>
            </a:r>
            <a:r>
              <a:rPr lang="fr-CA" altLang="fr-FR" sz="1400" dirty="0" err="1">
                <a:latin typeface="Arial" panose="020B0604020202020204" pitchFamily="34" charset="0"/>
              </a:rPr>
              <a:t>aohc</a:t>
            </a:r>
            <a:r>
              <a:rPr lang="fr-CA" altLang="fr-FR" sz="1400" dirty="0">
                <a:latin typeface="Arial" panose="020B0604020202020204" pitchFamily="34" charset="0"/>
              </a:rPr>
              <a:t> </a:t>
            </a:r>
            <a:r>
              <a:rPr lang="fr-CA" altLang="fr-FR" sz="1400" dirty="0" err="1">
                <a:latin typeface="Arial" panose="020B0604020202020204" pitchFamily="34" charset="0"/>
              </a:rPr>
              <a:t>ggi</a:t>
            </a:r>
            <a:r>
              <a:rPr lang="fr-CA" altLang="fr-FR" sz="1400" dirty="0">
                <a:latin typeface="Arial" panose="020B0604020202020204" pitchFamily="34" charset="0"/>
              </a:rPr>
              <a:t>   </a:t>
            </a:r>
            <a:r>
              <a:rPr lang="fr-CA" altLang="fr-FR" sz="1400" dirty="0" err="1">
                <a:latin typeface="Arial" panose="020B0604020202020204" pitchFamily="34" charset="0"/>
              </a:rPr>
              <a:t>iai</a:t>
            </a:r>
            <a:r>
              <a:rPr lang="fr-CA" altLang="fr-FR" sz="1400" dirty="0">
                <a:latin typeface="Arial" panose="020B0604020202020204" pitchFamily="34" charset="0"/>
              </a:rPr>
              <a:t>  </a:t>
            </a:r>
            <a:r>
              <a:rPr lang="fr-CA" altLang="fr-FR" sz="1400" dirty="0" err="1">
                <a:latin typeface="Arial" panose="020B0604020202020204" pitchFamily="34" charset="0"/>
              </a:rPr>
              <a:t>gaig</a:t>
            </a:r>
            <a:r>
              <a:rPr lang="fr-CA" altLang="fr-FR" sz="1400" dirty="0">
                <a:latin typeface="Arial" panose="020B0604020202020204" pitchFamily="34" charset="0"/>
              </a:rPr>
              <a:t> i agi </a:t>
            </a:r>
            <a:r>
              <a:rPr lang="fr-CA" altLang="fr-FR" sz="1400" dirty="0" err="1">
                <a:latin typeface="Arial" panose="020B0604020202020204" pitchFamily="34" charset="0"/>
              </a:rPr>
              <a:t>giag</a:t>
            </a:r>
            <a:r>
              <a:rPr lang="fr-CA" altLang="fr-FR" sz="1400" dirty="0">
                <a:latin typeface="Arial" panose="020B0604020202020204" pitchFamily="34" charset="0"/>
              </a:rPr>
              <a:t>  </a:t>
            </a:r>
            <a:r>
              <a:rPr lang="fr-CA" altLang="fr-FR" sz="1400" dirty="0" err="1">
                <a:latin typeface="Arial" panose="020B0604020202020204" pitchFamily="34" charset="0"/>
              </a:rPr>
              <a:t>aigiagidg</a:t>
            </a:r>
            <a:r>
              <a:rPr lang="fr-CA" altLang="fr-FR" sz="1400" dirty="0">
                <a:latin typeface="Arial" panose="020B0604020202020204" pitchFamily="34" charset="0"/>
              </a:rPr>
              <a:t> </a:t>
            </a:r>
            <a:r>
              <a:rPr lang="fr-CA" altLang="fr-FR" sz="1400" dirty="0" err="1">
                <a:latin typeface="Arial" panose="020B0604020202020204" pitchFamily="34" charset="0"/>
              </a:rPr>
              <a:t>igaig</a:t>
            </a:r>
            <a:r>
              <a:rPr lang="fr-CA" altLang="fr-FR" sz="1400" dirty="0">
                <a:latin typeface="Arial" panose="020B0604020202020204" pitchFamily="34" charset="0"/>
              </a:rPr>
              <a:t> </a:t>
            </a:r>
            <a:r>
              <a:rPr lang="fr-CA" altLang="fr-FR" sz="1400" dirty="0" err="1">
                <a:latin typeface="Arial" panose="020B0604020202020204" pitchFamily="34" charset="0"/>
              </a:rPr>
              <a:t>aig</a:t>
            </a:r>
            <a:r>
              <a:rPr lang="fr-CA" altLang="fr-FR" sz="1400" dirty="0">
                <a:latin typeface="Arial" panose="020B0604020202020204" pitchFamily="34" charset="0"/>
              </a:rPr>
              <a:t> </a:t>
            </a:r>
            <a:r>
              <a:rPr lang="fr-CA" altLang="fr-FR" sz="1400" dirty="0" err="1">
                <a:latin typeface="Arial" panose="020B0604020202020204" pitchFamily="34" charset="0"/>
              </a:rPr>
              <a:t>iagi</a:t>
            </a:r>
            <a:r>
              <a:rPr lang="fr-CA" altLang="fr-FR" sz="1400" dirty="0">
                <a:latin typeface="Arial" panose="020B0604020202020204" pitchFamily="34" charset="0"/>
              </a:rPr>
              <a:t> gai </a:t>
            </a:r>
            <a:r>
              <a:rPr lang="fr-CA" altLang="fr-FR" sz="1400" dirty="0" err="1">
                <a:latin typeface="Arial" panose="020B0604020202020204" pitchFamily="34" charset="0"/>
              </a:rPr>
              <a:t>gaig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iagi</a:t>
            </a:r>
            <a:r>
              <a:rPr lang="fr-CA" altLang="fr-FR" sz="1400" dirty="0">
                <a:latin typeface="Arial" panose="020B0604020202020204" pitchFamily="34" charset="0"/>
              </a:rPr>
              <a:t> ag </a:t>
            </a:r>
            <a:r>
              <a:rPr lang="fr-CA" altLang="fr-FR" sz="1400" dirty="0" err="1">
                <a:latin typeface="Arial" panose="020B0604020202020204" pitchFamily="34" charset="0"/>
              </a:rPr>
              <a:t>igi</a:t>
            </a:r>
            <a:r>
              <a:rPr lang="fr-CA" altLang="fr-FR" sz="1400" dirty="0">
                <a:latin typeface="Arial" panose="020B0604020202020204" pitchFamily="34" charset="0"/>
              </a:rPr>
              <a:t> </a:t>
            </a:r>
            <a:r>
              <a:rPr lang="fr-CA" altLang="fr-FR" sz="1400" dirty="0" err="1">
                <a:latin typeface="Arial" panose="020B0604020202020204" pitchFamily="34" charset="0"/>
              </a:rPr>
              <a:t>gaig</a:t>
            </a:r>
            <a:r>
              <a:rPr lang="fr-CA" altLang="fr-FR" sz="1400" dirty="0">
                <a:latin typeface="Arial" panose="020B0604020202020204" pitchFamily="34" charset="0"/>
              </a:rPr>
              <a:t> </a:t>
            </a:r>
            <a:r>
              <a:rPr lang="fr-CA" altLang="fr-FR" sz="1400" dirty="0" err="1">
                <a:latin typeface="Arial" panose="020B0604020202020204" pitchFamily="34" charset="0"/>
              </a:rPr>
              <a:t>ia</a:t>
            </a:r>
            <a:r>
              <a:rPr lang="fr-CA" altLang="fr-FR" sz="1400" dirty="0">
                <a:latin typeface="Arial" panose="020B0604020202020204" pitchFamily="34" charset="0"/>
              </a:rPr>
              <a:t> </a:t>
            </a:r>
            <a:r>
              <a:rPr lang="fr-CA" altLang="fr-FR" sz="1400" dirty="0" err="1">
                <a:latin typeface="Arial" panose="020B0604020202020204" pitchFamily="34" charset="0"/>
              </a:rPr>
              <a:t>giag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gi </a:t>
            </a:r>
            <a:r>
              <a:rPr lang="fr-CA" altLang="fr-FR" sz="1400" dirty="0" err="1">
                <a:latin typeface="Arial" panose="020B0604020202020204" pitchFamily="34" charset="0"/>
              </a:rPr>
              <a:t>gaiidasid</a:t>
            </a:r>
            <a:r>
              <a:rPr lang="fr-CA" altLang="fr-FR" sz="1400" dirty="0">
                <a:latin typeface="Arial" panose="020B0604020202020204" pitchFamily="34" charset="0"/>
              </a:rPr>
              <a:t>  ha </a:t>
            </a:r>
            <a:r>
              <a:rPr lang="fr-CA" altLang="fr-FR" sz="1400" dirty="0" err="1">
                <a:latin typeface="Arial" panose="020B0604020202020204" pitchFamily="34" charset="0"/>
              </a:rPr>
              <a:t>ia</a:t>
            </a:r>
            <a:r>
              <a:rPr lang="fr-CA" altLang="fr-FR" sz="1400" dirty="0">
                <a:latin typeface="Arial" panose="020B0604020202020204" pitchFamily="34" charset="0"/>
              </a:rPr>
              <a:t> </a:t>
            </a:r>
            <a:r>
              <a:rPr lang="fr-CA" altLang="fr-FR" sz="1400" dirty="0" err="1">
                <a:latin typeface="Arial" panose="020B0604020202020204" pitchFamily="34" charset="0"/>
              </a:rPr>
              <a:t>iaiyaiy</a:t>
            </a:r>
            <a:r>
              <a:rPr lang="fr-CA" altLang="fr-FR" sz="1400" dirty="0">
                <a:latin typeface="Arial" panose="020B0604020202020204" pitchFamily="34" charset="0"/>
              </a:rPr>
              <a:t> </a:t>
            </a:r>
            <a:r>
              <a:rPr lang="fr-CA" altLang="fr-FR" sz="1400" dirty="0" err="1">
                <a:latin typeface="Arial" panose="020B0604020202020204" pitchFamily="34" charset="0"/>
              </a:rPr>
              <a:t>aiy</a:t>
            </a:r>
            <a:r>
              <a:rPr lang="fr-CA" altLang="fr-FR" sz="1400" dirty="0">
                <a:latin typeface="Arial" panose="020B0604020202020204" pitchFamily="34" charset="0"/>
              </a:rPr>
              <a:t> </a:t>
            </a:r>
            <a:r>
              <a:rPr lang="fr-CA" altLang="fr-FR" sz="1400" dirty="0" err="1">
                <a:latin typeface="Arial" panose="020B0604020202020204" pitchFamily="34" charset="0"/>
              </a:rPr>
              <a:t>iay</a:t>
            </a:r>
            <a:r>
              <a:rPr lang="fr-CA" altLang="fr-FR" sz="1400" dirty="0">
                <a:latin typeface="Arial" panose="020B0604020202020204" pitchFamily="34" charset="0"/>
              </a:rPr>
              <a:t> </a:t>
            </a:r>
            <a:r>
              <a:rPr lang="fr-CA" altLang="fr-FR" sz="1400" dirty="0" err="1">
                <a:latin typeface="Arial" panose="020B0604020202020204" pitchFamily="34" charset="0"/>
              </a:rPr>
              <a:t>iyiaydiy</a:t>
            </a:r>
            <a:r>
              <a:rPr lang="fr-CA" altLang="fr-FR" sz="1400" dirty="0">
                <a:latin typeface="Arial" panose="020B0604020202020204" pitchFamily="34" charset="0"/>
              </a:rPr>
              <a:t> </a:t>
            </a:r>
            <a:r>
              <a:rPr lang="fr-CA" altLang="fr-FR" sz="1400" dirty="0" err="1">
                <a:latin typeface="Arial" panose="020B0604020202020204" pitchFamily="34" charset="0"/>
              </a:rPr>
              <a:t>ya</a:t>
            </a:r>
            <a:r>
              <a:rPr lang="fr-CA" altLang="fr-FR" sz="1400" dirty="0">
                <a:latin typeface="Arial" panose="020B0604020202020204" pitchFamily="34" charset="0"/>
              </a:rPr>
              <a:t> </a:t>
            </a:r>
            <a:r>
              <a:rPr lang="fr-CA" altLang="fr-FR" sz="1400" dirty="0" err="1">
                <a:latin typeface="Arial" panose="020B0604020202020204" pitchFamily="34" charset="0"/>
              </a:rPr>
              <a:t>yai</a:t>
            </a:r>
            <a:r>
              <a:rPr lang="fr-CA" altLang="fr-FR" sz="1400" dirty="0">
                <a:latin typeface="Arial" panose="020B0604020202020204" pitchFamily="34" charset="0"/>
              </a:rPr>
              <a:t> </a:t>
            </a:r>
            <a:r>
              <a:rPr lang="fr-CA" altLang="fr-FR" sz="1400" dirty="0" err="1">
                <a:latin typeface="Arial" panose="020B0604020202020204" pitchFamily="34" charset="0"/>
              </a:rPr>
              <a:t>yay</a:t>
            </a:r>
            <a:r>
              <a:rPr lang="fr-CA" altLang="fr-FR" sz="1400" dirty="0">
                <a:latin typeface="Arial" panose="020B0604020202020204" pitchFamily="34" charset="0"/>
              </a:rPr>
              <a:t> </a:t>
            </a:r>
            <a:r>
              <a:rPr lang="fr-CA" altLang="fr-FR" sz="1400" dirty="0" err="1">
                <a:latin typeface="Arial" panose="020B0604020202020204" pitchFamily="34" charset="0"/>
              </a:rPr>
              <a:t>dyi</a:t>
            </a:r>
            <a:r>
              <a:rPr lang="fr-CA" altLang="fr-FR" sz="1400" dirty="0">
                <a:latin typeface="Arial" panose="020B0604020202020204" pitchFamily="34" charset="0"/>
              </a:rPr>
              <a:t> </a:t>
            </a:r>
            <a:r>
              <a:rPr lang="fr-CA" altLang="fr-FR" sz="1400" dirty="0" err="1">
                <a:latin typeface="Arial" panose="020B0604020202020204" pitchFamily="34" charset="0"/>
              </a:rPr>
              <a:t>uya</a:t>
            </a:r>
            <a:r>
              <a:rPr lang="fr-CA" altLang="fr-FR" sz="1400" dirty="0">
                <a:latin typeface="Arial" panose="020B0604020202020204" pitchFamily="34" charset="0"/>
              </a:rPr>
              <a:t> au y </a:t>
            </a:r>
            <a:r>
              <a:rPr lang="fr-CA" altLang="fr-FR" sz="1400" dirty="0" err="1">
                <a:latin typeface="Arial" panose="020B0604020202020204" pitchFamily="34" charset="0"/>
              </a:rPr>
              <a:t>aydayd</a:t>
            </a:r>
            <a:r>
              <a:rPr lang="fr-CA" altLang="fr-FR" sz="1400" dirty="0">
                <a:latin typeface="Arial" panose="020B0604020202020204" pitchFamily="34" charset="0"/>
              </a:rPr>
              <a:t> </a:t>
            </a:r>
            <a:r>
              <a:rPr lang="fr-CA" altLang="fr-FR" sz="1400" dirty="0" err="1">
                <a:latin typeface="Arial" panose="020B0604020202020204" pitchFamily="34" charset="0"/>
              </a:rPr>
              <a:t>ya</a:t>
            </a:r>
            <a:endParaRPr lang="fr-CA" altLang="fr-FR" sz="1400" dirty="0">
              <a:latin typeface="Arial" panose="020B0604020202020204" pitchFamily="34" charset="0"/>
            </a:endParaRPr>
          </a:p>
          <a:p>
            <a:pPr>
              <a:buClr>
                <a:srgbClr val="0062C4"/>
              </a:buClr>
              <a:buSzPct val="80000"/>
              <a:buFont typeface="WP IconicSymbolsA N" pitchFamily="2" charset="0"/>
              <a:buChar char=""/>
            </a:pPr>
            <a:endParaRPr lang="fr-CA" altLang="fr-FR" sz="1400" dirty="0">
              <a:latin typeface="Arial" panose="020B0604020202020204" pitchFamily="34" charset="0"/>
            </a:endParaRPr>
          </a:p>
          <a:p>
            <a:pPr marL="0" indent="0">
              <a:buClr>
                <a:srgbClr val="0062C4"/>
              </a:buClr>
              <a:buSzPct val="80000"/>
            </a:pPr>
            <a:endParaRPr lang="fr-CA" altLang="fr-FR" sz="1400" dirty="0">
              <a:latin typeface="Arial" panose="020B0604020202020204" pitchFamily="34" charset="0"/>
            </a:endParaRPr>
          </a:p>
        </p:txBody>
      </p:sp>
      <p:sp>
        <p:nvSpPr>
          <p:cNvPr id="14375" name="Text Box 960">
            <a:extLst>
              <a:ext uri="{FF2B5EF4-FFF2-40B4-BE49-F238E27FC236}">
                <a16:creationId xmlns:a16="http://schemas.microsoft.com/office/drawing/2014/main" xmlns="" id="{08122405-8E99-A840-8982-BF1183715F72}"/>
              </a:ext>
            </a:extLst>
          </p:cNvPr>
          <p:cNvSpPr txBox="1">
            <a:spLocks noChangeArrowheads="1"/>
          </p:cNvSpPr>
          <p:nvPr/>
        </p:nvSpPr>
        <p:spPr bwMode="auto">
          <a:xfrm>
            <a:off x="5266294" y="14096835"/>
            <a:ext cx="52031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Clr>
                <a:srgbClr val="0062C4"/>
              </a:buClr>
              <a:buSzPct val="80000"/>
            </a:pPr>
            <a:r>
              <a:rPr lang="fr-CA" altLang="fr-FR" sz="1400" dirty="0" err="1">
                <a:latin typeface="Arial" panose="020B0604020202020204" pitchFamily="34" charset="0"/>
              </a:rPr>
              <a:t>Bkjcbkjcc</a:t>
            </a:r>
            <a:r>
              <a:rPr lang="fr-CA" altLang="fr-FR" sz="1400" dirty="0">
                <a:latin typeface="Arial" panose="020B0604020202020204" pitchFamily="34" charset="0"/>
              </a:rPr>
              <a:t> </a:t>
            </a:r>
            <a:r>
              <a:rPr lang="fr-CA" altLang="fr-FR" sz="1400" dirty="0" err="1">
                <a:latin typeface="Arial" panose="020B0604020202020204" pitchFamily="34" charset="0"/>
              </a:rPr>
              <a:t>hcoa</a:t>
            </a:r>
            <a:r>
              <a:rPr lang="fr-CA" altLang="fr-FR" sz="1400" dirty="0">
                <a:latin typeface="Arial" panose="020B0604020202020204" pitchFamily="34" charset="0"/>
              </a:rPr>
              <a:t> </a:t>
            </a:r>
            <a:r>
              <a:rPr lang="fr-CA" altLang="fr-FR" sz="1400" dirty="0" err="1">
                <a:latin typeface="Arial" panose="020B0604020202020204" pitchFamily="34" charset="0"/>
              </a:rPr>
              <a:t>ansashcf</a:t>
            </a:r>
            <a:r>
              <a:rPr lang="fr-CA" altLang="fr-FR" sz="1400" dirty="0">
                <a:latin typeface="Arial" panose="020B0604020202020204" pitchFamily="34" charset="0"/>
              </a:rPr>
              <a:t> </a:t>
            </a:r>
            <a:r>
              <a:rPr lang="fr-CA" altLang="fr-FR" sz="1400" dirty="0" err="1">
                <a:latin typeface="Arial" panose="020B0604020202020204" pitchFamily="34" charset="0"/>
              </a:rPr>
              <a:t>aohc</a:t>
            </a:r>
            <a:r>
              <a:rPr lang="fr-CA" altLang="fr-FR" sz="1400" dirty="0">
                <a:latin typeface="Arial" panose="020B0604020202020204" pitchFamily="34" charset="0"/>
              </a:rPr>
              <a:t> </a:t>
            </a:r>
            <a:r>
              <a:rPr lang="fr-CA" altLang="fr-FR" sz="1400" dirty="0" err="1">
                <a:latin typeface="Arial" panose="020B0604020202020204" pitchFamily="34" charset="0"/>
              </a:rPr>
              <a:t>ggi</a:t>
            </a:r>
            <a:r>
              <a:rPr lang="fr-CA" altLang="fr-FR" sz="1400" dirty="0">
                <a:latin typeface="Arial" panose="020B0604020202020204" pitchFamily="34" charset="0"/>
              </a:rPr>
              <a:t>   </a:t>
            </a:r>
            <a:r>
              <a:rPr lang="fr-CA" altLang="fr-FR" sz="1400" dirty="0" err="1">
                <a:latin typeface="Arial" panose="020B0604020202020204" pitchFamily="34" charset="0"/>
              </a:rPr>
              <a:t>iai</a:t>
            </a:r>
            <a:r>
              <a:rPr lang="fr-CA" altLang="fr-FR" sz="1400" dirty="0">
                <a:latin typeface="Arial" panose="020B0604020202020204" pitchFamily="34" charset="0"/>
              </a:rPr>
              <a:t>  </a:t>
            </a:r>
            <a:r>
              <a:rPr lang="fr-CA" altLang="fr-FR" sz="1400" dirty="0" err="1">
                <a:latin typeface="Arial" panose="020B0604020202020204" pitchFamily="34" charset="0"/>
              </a:rPr>
              <a:t>gaig</a:t>
            </a:r>
            <a:r>
              <a:rPr lang="fr-CA" altLang="fr-FR" sz="1400" dirty="0">
                <a:latin typeface="Arial" panose="020B0604020202020204" pitchFamily="34" charset="0"/>
              </a:rPr>
              <a:t> i agi </a:t>
            </a:r>
            <a:r>
              <a:rPr lang="fr-CA" altLang="fr-FR" sz="1400" dirty="0" err="1">
                <a:latin typeface="Arial" panose="020B0604020202020204" pitchFamily="34" charset="0"/>
              </a:rPr>
              <a:t>giag</a:t>
            </a:r>
            <a:r>
              <a:rPr lang="fr-CA" altLang="fr-FR" sz="1400" dirty="0">
                <a:latin typeface="Arial" panose="020B0604020202020204" pitchFamily="34" charset="0"/>
              </a:rPr>
              <a:t>  </a:t>
            </a:r>
            <a:r>
              <a:rPr lang="fr-CA" altLang="fr-FR" sz="1400" dirty="0" err="1">
                <a:latin typeface="Arial" panose="020B0604020202020204" pitchFamily="34" charset="0"/>
              </a:rPr>
              <a:t>aigiagidg</a:t>
            </a:r>
            <a:r>
              <a:rPr lang="fr-CA" altLang="fr-FR" sz="1400" dirty="0">
                <a:latin typeface="Arial" panose="020B0604020202020204" pitchFamily="34" charset="0"/>
              </a:rPr>
              <a:t> </a:t>
            </a:r>
            <a:r>
              <a:rPr lang="fr-CA" altLang="fr-FR" sz="1400" dirty="0" err="1">
                <a:latin typeface="Arial" panose="020B0604020202020204" pitchFamily="34" charset="0"/>
              </a:rPr>
              <a:t>igaig</a:t>
            </a:r>
            <a:r>
              <a:rPr lang="fr-CA" altLang="fr-FR" sz="1400" dirty="0">
                <a:latin typeface="Arial" panose="020B0604020202020204" pitchFamily="34" charset="0"/>
              </a:rPr>
              <a:t> </a:t>
            </a:r>
            <a:r>
              <a:rPr lang="fr-CA" altLang="fr-FR" sz="1400" dirty="0" err="1">
                <a:latin typeface="Arial" panose="020B0604020202020204" pitchFamily="34" charset="0"/>
              </a:rPr>
              <a:t>aig</a:t>
            </a:r>
            <a:r>
              <a:rPr lang="fr-CA" altLang="fr-FR" sz="1400" dirty="0">
                <a:latin typeface="Arial" panose="020B0604020202020204" pitchFamily="34" charset="0"/>
              </a:rPr>
              <a:t> </a:t>
            </a:r>
            <a:r>
              <a:rPr lang="fr-CA" altLang="fr-FR" sz="1400" dirty="0" err="1">
                <a:latin typeface="Arial" panose="020B0604020202020204" pitchFamily="34" charset="0"/>
              </a:rPr>
              <a:t>iagi</a:t>
            </a:r>
            <a:r>
              <a:rPr lang="fr-CA" altLang="fr-FR" sz="1400" dirty="0">
                <a:latin typeface="Arial" panose="020B0604020202020204" pitchFamily="34" charset="0"/>
              </a:rPr>
              <a:t> gai </a:t>
            </a:r>
            <a:r>
              <a:rPr lang="fr-CA" altLang="fr-FR" sz="1400" dirty="0" err="1">
                <a:latin typeface="Arial" panose="020B0604020202020204" pitchFamily="34" charset="0"/>
              </a:rPr>
              <a:t>gaig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endParaRPr lang="fr-CA" altLang="fr-FR" sz="1400" dirty="0">
              <a:latin typeface="Arial" panose="020B0604020202020204" pitchFamily="34" charset="0"/>
            </a:endParaRPr>
          </a:p>
        </p:txBody>
      </p:sp>
      <p:sp>
        <p:nvSpPr>
          <p:cNvPr id="23490" name="Rectangle 962">
            <a:extLst>
              <a:ext uri="{FF2B5EF4-FFF2-40B4-BE49-F238E27FC236}">
                <a16:creationId xmlns:a16="http://schemas.microsoft.com/office/drawing/2014/main" xmlns="" id="{0AE5F78A-B05D-7B44-A825-EACDAB4CEABD}"/>
              </a:ext>
            </a:extLst>
          </p:cNvPr>
          <p:cNvSpPr>
            <a:spLocks noChangeArrowheads="1"/>
          </p:cNvSpPr>
          <p:nvPr/>
        </p:nvSpPr>
        <p:spPr bwMode="auto">
          <a:xfrm>
            <a:off x="18947173" y="3725590"/>
            <a:ext cx="2027237" cy="3556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38100">
            <a:noFill/>
            <a:miter lim="800000"/>
            <a:headEnd/>
            <a:tailEnd/>
          </a:ln>
          <a:effectLst>
            <a:glow rad="76200">
              <a:schemeClr val="accent1">
                <a:alpha val="40000"/>
              </a:schemeClr>
            </a:glow>
            <a:outerShdw blurRad="50800" dist="38100" dir="2700000" algn="tl" rotWithShape="0">
              <a:prstClr val="black">
                <a:alpha val="40000"/>
              </a:prstClr>
            </a:outerShdw>
          </a:effectLst>
        </p:spPr>
        <p:txBody>
          <a:bodyPr wrap="none" anchor="ctr"/>
          <a:lstStyle/>
          <a:p>
            <a:pPr algn="ctr">
              <a:defRPr/>
            </a:pPr>
            <a:r>
              <a:rPr lang="fr-CA" sz="2000" b="1">
                <a:solidFill>
                  <a:schemeClr val="bg1"/>
                </a:solidFill>
                <a:latin typeface="Arial" pitchFamily="-108" charset="0"/>
                <a:ea typeface="+mn-ea"/>
              </a:rPr>
              <a:t>Results</a:t>
            </a:r>
          </a:p>
        </p:txBody>
      </p:sp>
      <p:sp>
        <p:nvSpPr>
          <p:cNvPr id="14377" name="Text Box 963">
            <a:extLst>
              <a:ext uri="{FF2B5EF4-FFF2-40B4-BE49-F238E27FC236}">
                <a16:creationId xmlns:a16="http://schemas.microsoft.com/office/drawing/2014/main" xmlns="" id="{BF31EB6F-B9B3-094D-A426-14FFD643F4C7}"/>
              </a:ext>
            </a:extLst>
          </p:cNvPr>
          <p:cNvSpPr txBox="1">
            <a:spLocks noChangeArrowheads="1"/>
          </p:cNvSpPr>
          <p:nvPr/>
        </p:nvSpPr>
        <p:spPr bwMode="auto">
          <a:xfrm>
            <a:off x="11840804" y="4454846"/>
            <a:ext cx="490899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5263" indent="-195263">
              <a:tabLst>
                <a:tab pos="195263"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a:tabLst>
                <a:tab pos="195263"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a:tabLst>
                <a:tab pos="195263"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tabLst>
                <a:tab pos="195263" algn="l"/>
              </a:tabLst>
              <a:defRPr sz="2400">
                <a:solidFill>
                  <a:schemeClr val="tx1"/>
                </a:solidFill>
                <a:latin typeface="Times New Roman" panose="02020603050405020304" pitchFamily="18" charset="0"/>
                <a:ea typeface="ＭＳ Ｐゴシック" panose="020B0600070205080204" pitchFamily="34" charset="-128"/>
              </a:defRPr>
            </a:lvl4pPr>
            <a:lvl5pPr marL="2057400" indent="-228600">
              <a:tabLst>
                <a:tab pos="195263" algn="l"/>
              </a:tabLst>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195263" algn="l"/>
              </a:tabLs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195263" algn="l"/>
              </a:tabLs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195263" algn="l"/>
              </a:tabLs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195263" algn="l"/>
              </a:tabLst>
              <a:defRPr sz="2400">
                <a:solidFill>
                  <a:schemeClr val="tx1"/>
                </a:solidFill>
                <a:latin typeface="Times New Roman" panose="02020603050405020304" pitchFamily="18" charset="0"/>
                <a:ea typeface="ＭＳ Ｐゴシック" panose="020B0600070205080204" pitchFamily="34" charset="-128"/>
              </a:defRPr>
            </a:lvl9pPr>
          </a:lstStyle>
          <a:p>
            <a:pPr>
              <a:buClr>
                <a:srgbClr val="0062C4"/>
              </a:buClr>
              <a:buSzPct val="80000"/>
              <a:buFont typeface="WP IconicSymbolsA N" pitchFamily="2" charset="0"/>
              <a:buChar char=""/>
            </a:pPr>
            <a:r>
              <a:rPr lang="fr-CA" altLang="fr-FR" sz="1400" dirty="0" err="1">
                <a:latin typeface="Arial" panose="020B0604020202020204" pitchFamily="34" charset="0"/>
              </a:rPr>
              <a:t>Bkjcbkjcc</a:t>
            </a:r>
            <a:r>
              <a:rPr lang="fr-CA" altLang="fr-FR" sz="1400" dirty="0">
                <a:latin typeface="Arial" panose="020B0604020202020204" pitchFamily="34" charset="0"/>
              </a:rPr>
              <a:t> </a:t>
            </a:r>
            <a:r>
              <a:rPr lang="fr-CA" altLang="fr-FR" sz="1400" dirty="0" err="1">
                <a:latin typeface="Arial" panose="020B0604020202020204" pitchFamily="34" charset="0"/>
              </a:rPr>
              <a:t>hcoa</a:t>
            </a:r>
            <a:r>
              <a:rPr lang="fr-CA" altLang="fr-FR" sz="1400" dirty="0">
                <a:latin typeface="Arial" panose="020B0604020202020204" pitchFamily="34" charset="0"/>
              </a:rPr>
              <a:t> </a:t>
            </a:r>
            <a:r>
              <a:rPr lang="fr-CA" altLang="fr-FR" sz="1400" dirty="0" err="1">
                <a:latin typeface="Arial" panose="020B0604020202020204" pitchFamily="34" charset="0"/>
              </a:rPr>
              <a:t>ansashcf</a:t>
            </a:r>
            <a:r>
              <a:rPr lang="fr-CA" altLang="fr-FR" sz="1400" dirty="0">
                <a:latin typeface="Arial" panose="020B0604020202020204" pitchFamily="34" charset="0"/>
              </a:rPr>
              <a:t> </a:t>
            </a:r>
            <a:r>
              <a:rPr lang="fr-CA" altLang="fr-FR" sz="1400" dirty="0" err="1">
                <a:latin typeface="Arial" panose="020B0604020202020204" pitchFamily="34" charset="0"/>
              </a:rPr>
              <a:t>aohc</a:t>
            </a:r>
            <a:r>
              <a:rPr lang="fr-CA" altLang="fr-FR" sz="1400" dirty="0">
                <a:latin typeface="Arial" panose="020B0604020202020204" pitchFamily="34" charset="0"/>
              </a:rPr>
              <a:t> </a:t>
            </a:r>
            <a:r>
              <a:rPr lang="fr-CA" altLang="fr-FR" sz="1400" dirty="0" err="1">
                <a:latin typeface="Arial" panose="020B0604020202020204" pitchFamily="34" charset="0"/>
              </a:rPr>
              <a:t>ggi</a:t>
            </a:r>
            <a:r>
              <a:rPr lang="fr-CA" altLang="fr-FR" sz="1400" dirty="0">
                <a:latin typeface="Arial" panose="020B0604020202020204" pitchFamily="34" charset="0"/>
              </a:rPr>
              <a:t>   </a:t>
            </a:r>
            <a:r>
              <a:rPr lang="fr-CA" altLang="fr-FR" sz="1400" dirty="0" err="1">
                <a:latin typeface="Arial" panose="020B0604020202020204" pitchFamily="34" charset="0"/>
              </a:rPr>
              <a:t>iai</a:t>
            </a:r>
            <a:r>
              <a:rPr lang="fr-CA" altLang="fr-FR" sz="1400" dirty="0">
                <a:latin typeface="Arial" panose="020B0604020202020204" pitchFamily="34" charset="0"/>
              </a:rPr>
              <a:t>  </a:t>
            </a:r>
            <a:r>
              <a:rPr lang="fr-CA" altLang="fr-FR" sz="1400" dirty="0" err="1">
                <a:latin typeface="Arial" panose="020B0604020202020204" pitchFamily="34" charset="0"/>
              </a:rPr>
              <a:t>gaig</a:t>
            </a:r>
            <a:r>
              <a:rPr lang="fr-CA" altLang="fr-FR" sz="1400" dirty="0">
                <a:latin typeface="Arial" panose="020B0604020202020204" pitchFamily="34" charset="0"/>
              </a:rPr>
              <a:t> i agi </a:t>
            </a:r>
            <a:r>
              <a:rPr lang="fr-CA" altLang="fr-FR" sz="1400" dirty="0" err="1">
                <a:latin typeface="Arial" panose="020B0604020202020204" pitchFamily="34" charset="0"/>
              </a:rPr>
              <a:t>giag</a:t>
            </a:r>
            <a:r>
              <a:rPr lang="fr-CA" altLang="fr-FR" sz="1400" dirty="0">
                <a:latin typeface="Arial" panose="020B0604020202020204" pitchFamily="34" charset="0"/>
              </a:rPr>
              <a:t>  </a:t>
            </a:r>
            <a:r>
              <a:rPr lang="fr-CA" altLang="fr-FR" sz="1400" dirty="0" err="1">
                <a:latin typeface="Arial" panose="020B0604020202020204" pitchFamily="34" charset="0"/>
              </a:rPr>
              <a:t>aigiagidg</a:t>
            </a:r>
            <a:r>
              <a:rPr lang="fr-CA" altLang="fr-FR" sz="1400" dirty="0">
                <a:latin typeface="Arial" panose="020B0604020202020204" pitchFamily="34" charset="0"/>
              </a:rPr>
              <a:t> </a:t>
            </a:r>
            <a:r>
              <a:rPr lang="fr-CA" altLang="fr-FR" sz="1400" dirty="0" err="1">
                <a:latin typeface="Arial" panose="020B0604020202020204" pitchFamily="34" charset="0"/>
              </a:rPr>
              <a:t>igaig</a:t>
            </a:r>
            <a:r>
              <a:rPr lang="fr-CA" altLang="fr-FR" sz="1400" dirty="0">
                <a:latin typeface="Arial" panose="020B0604020202020204" pitchFamily="34" charset="0"/>
              </a:rPr>
              <a:t> </a:t>
            </a:r>
            <a:r>
              <a:rPr lang="fr-CA" altLang="fr-FR" sz="1400" dirty="0" err="1">
                <a:latin typeface="Arial" panose="020B0604020202020204" pitchFamily="34" charset="0"/>
              </a:rPr>
              <a:t>aig</a:t>
            </a:r>
            <a:r>
              <a:rPr lang="fr-CA" altLang="fr-FR" sz="1400" dirty="0">
                <a:latin typeface="Arial" panose="020B0604020202020204" pitchFamily="34" charset="0"/>
              </a:rPr>
              <a:t> </a:t>
            </a:r>
            <a:r>
              <a:rPr lang="fr-CA" altLang="fr-FR" sz="1400" dirty="0" err="1">
                <a:latin typeface="Arial" panose="020B0604020202020204" pitchFamily="34" charset="0"/>
              </a:rPr>
              <a:t>iagi</a:t>
            </a:r>
            <a:r>
              <a:rPr lang="fr-CA" altLang="fr-FR" sz="1400" dirty="0">
                <a:latin typeface="Arial" panose="020B0604020202020204" pitchFamily="34" charset="0"/>
              </a:rPr>
              <a:t> gai </a:t>
            </a:r>
            <a:r>
              <a:rPr lang="fr-CA" altLang="fr-FR" sz="1400" dirty="0" err="1">
                <a:latin typeface="Arial" panose="020B0604020202020204" pitchFamily="34" charset="0"/>
              </a:rPr>
              <a:t>gaig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iagi</a:t>
            </a:r>
            <a:r>
              <a:rPr lang="fr-CA" altLang="fr-FR" sz="1400" dirty="0">
                <a:latin typeface="Arial" panose="020B0604020202020204" pitchFamily="34" charset="0"/>
              </a:rPr>
              <a:t> ag </a:t>
            </a:r>
            <a:r>
              <a:rPr lang="fr-CA" altLang="fr-FR" sz="1400" dirty="0" err="1">
                <a:latin typeface="Arial" panose="020B0604020202020204" pitchFamily="34" charset="0"/>
              </a:rPr>
              <a:t>igi</a:t>
            </a:r>
            <a:r>
              <a:rPr lang="fr-CA" altLang="fr-FR" sz="1400" dirty="0">
                <a:latin typeface="Arial" panose="020B0604020202020204" pitchFamily="34" charset="0"/>
              </a:rPr>
              <a:t> </a:t>
            </a:r>
            <a:r>
              <a:rPr lang="fr-CA" altLang="fr-FR" sz="1400" dirty="0" err="1">
                <a:latin typeface="Arial" panose="020B0604020202020204" pitchFamily="34" charset="0"/>
              </a:rPr>
              <a:t>gaig</a:t>
            </a:r>
            <a:r>
              <a:rPr lang="fr-CA" altLang="fr-FR" sz="1400" dirty="0">
                <a:latin typeface="Arial" panose="020B0604020202020204" pitchFamily="34" charset="0"/>
              </a:rPr>
              <a:t> </a:t>
            </a:r>
            <a:r>
              <a:rPr lang="fr-CA" altLang="fr-FR" sz="1400" dirty="0" err="1">
                <a:latin typeface="Arial" panose="020B0604020202020204" pitchFamily="34" charset="0"/>
              </a:rPr>
              <a:t>ia</a:t>
            </a:r>
            <a:r>
              <a:rPr lang="fr-CA" altLang="fr-FR" sz="1400" dirty="0">
                <a:latin typeface="Arial" panose="020B0604020202020204" pitchFamily="34" charset="0"/>
              </a:rPr>
              <a:t> </a:t>
            </a:r>
            <a:r>
              <a:rPr lang="fr-CA" altLang="fr-FR" sz="1400" dirty="0" err="1">
                <a:latin typeface="Arial" panose="020B0604020202020204" pitchFamily="34" charset="0"/>
              </a:rPr>
              <a:t>giag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gi </a:t>
            </a:r>
            <a:r>
              <a:rPr lang="fr-CA" altLang="fr-FR" sz="1400" dirty="0" err="1">
                <a:latin typeface="Arial" panose="020B0604020202020204" pitchFamily="34" charset="0"/>
              </a:rPr>
              <a:t>gaiidasid</a:t>
            </a:r>
            <a:r>
              <a:rPr lang="fr-CA" altLang="fr-FR" sz="1400" dirty="0">
                <a:latin typeface="Arial" panose="020B0604020202020204" pitchFamily="34" charset="0"/>
              </a:rPr>
              <a:t>  ha </a:t>
            </a:r>
            <a:r>
              <a:rPr lang="fr-CA" altLang="fr-FR" sz="1400" dirty="0" err="1">
                <a:latin typeface="Arial" panose="020B0604020202020204" pitchFamily="34" charset="0"/>
              </a:rPr>
              <a:t>ia</a:t>
            </a:r>
            <a:r>
              <a:rPr lang="fr-CA" altLang="fr-FR" sz="1400" dirty="0">
                <a:latin typeface="Arial" panose="020B0604020202020204" pitchFamily="34" charset="0"/>
              </a:rPr>
              <a:t> </a:t>
            </a:r>
            <a:r>
              <a:rPr lang="fr-CA" altLang="fr-FR" sz="1400" dirty="0" err="1">
                <a:latin typeface="Arial" panose="020B0604020202020204" pitchFamily="34" charset="0"/>
              </a:rPr>
              <a:t>iaiyaiy</a:t>
            </a:r>
            <a:r>
              <a:rPr lang="fr-CA" altLang="fr-FR" sz="1400" dirty="0">
                <a:latin typeface="Arial" panose="020B0604020202020204" pitchFamily="34" charset="0"/>
              </a:rPr>
              <a:t> </a:t>
            </a:r>
            <a:r>
              <a:rPr lang="fr-CA" altLang="fr-FR" sz="1400" dirty="0" err="1">
                <a:latin typeface="Arial" panose="020B0604020202020204" pitchFamily="34" charset="0"/>
              </a:rPr>
              <a:t>aiy</a:t>
            </a:r>
            <a:r>
              <a:rPr lang="fr-CA" altLang="fr-FR" sz="1400" dirty="0">
                <a:latin typeface="Arial" panose="020B0604020202020204" pitchFamily="34" charset="0"/>
              </a:rPr>
              <a:t> </a:t>
            </a:r>
            <a:r>
              <a:rPr lang="fr-CA" altLang="fr-FR" sz="1400" dirty="0" err="1">
                <a:latin typeface="Arial" panose="020B0604020202020204" pitchFamily="34" charset="0"/>
              </a:rPr>
              <a:t>iay</a:t>
            </a:r>
            <a:r>
              <a:rPr lang="fr-CA" altLang="fr-FR" sz="1400" dirty="0">
                <a:latin typeface="Arial" panose="020B0604020202020204" pitchFamily="34" charset="0"/>
              </a:rPr>
              <a:t> </a:t>
            </a:r>
            <a:r>
              <a:rPr lang="fr-CA" altLang="fr-FR" sz="1400" dirty="0" err="1">
                <a:latin typeface="Arial" panose="020B0604020202020204" pitchFamily="34" charset="0"/>
              </a:rPr>
              <a:t>iyiaydiy</a:t>
            </a:r>
            <a:r>
              <a:rPr lang="fr-CA" altLang="fr-FR" sz="1400" dirty="0">
                <a:latin typeface="Arial" panose="020B0604020202020204" pitchFamily="34" charset="0"/>
              </a:rPr>
              <a:t> </a:t>
            </a:r>
            <a:r>
              <a:rPr lang="fr-CA" altLang="fr-FR" sz="1400" dirty="0" err="1">
                <a:latin typeface="Arial" panose="020B0604020202020204" pitchFamily="34" charset="0"/>
              </a:rPr>
              <a:t>ya</a:t>
            </a:r>
            <a:r>
              <a:rPr lang="fr-CA" altLang="fr-FR" sz="1400" dirty="0">
                <a:latin typeface="Arial" panose="020B0604020202020204" pitchFamily="34" charset="0"/>
              </a:rPr>
              <a:t> </a:t>
            </a:r>
            <a:r>
              <a:rPr lang="fr-CA" altLang="fr-FR" sz="1400" dirty="0" err="1">
                <a:latin typeface="Arial" panose="020B0604020202020204" pitchFamily="34" charset="0"/>
              </a:rPr>
              <a:t>yai</a:t>
            </a:r>
            <a:r>
              <a:rPr lang="fr-CA" altLang="fr-FR" sz="1400" dirty="0">
                <a:latin typeface="Arial" panose="020B0604020202020204" pitchFamily="34" charset="0"/>
              </a:rPr>
              <a:t> </a:t>
            </a:r>
            <a:r>
              <a:rPr lang="fr-CA" altLang="fr-FR" sz="1400" dirty="0" err="1">
                <a:latin typeface="Arial" panose="020B0604020202020204" pitchFamily="34" charset="0"/>
              </a:rPr>
              <a:t>yay</a:t>
            </a:r>
            <a:r>
              <a:rPr lang="fr-CA" altLang="fr-FR" sz="1400" dirty="0">
                <a:latin typeface="Arial" panose="020B0604020202020204" pitchFamily="34" charset="0"/>
              </a:rPr>
              <a:t> </a:t>
            </a:r>
            <a:r>
              <a:rPr lang="fr-CA" altLang="fr-FR" sz="1400" dirty="0" err="1">
                <a:latin typeface="Arial" panose="020B0604020202020204" pitchFamily="34" charset="0"/>
              </a:rPr>
              <a:t>dyi</a:t>
            </a:r>
            <a:r>
              <a:rPr lang="fr-CA" altLang="fr-FR" sz="1400" dirty="0">
                <a:latin typeface="Arial" panose="020B0604020202020204" pitchFamily="34" charset="0"/>
              </a:rPr>
              <a:t> </a:t>
            </a:r>
            <a:r>
              <a:rPr lang="fr-CA" altLang="fr-FR" sz="1400" dirty="0" err="1">
                <a:latin typeface="Arial" panose="020B0604020202020204" pitchFamily="34" charset="0"/>
              </a:rPr>
              <a:t>uya</a:t>
            </a:r>
            <a:r>
              <a:rPr lang="fr-CA" altLang="fr-FR" sz="1400" dirty="0">
                <a:latin typeface="Arial" panose="020B0604020202020204" pitchFamily="34" charset="0"/>
              </a:rPr>
              <a:t> au y </a:t>
            </a:r>
            <a:r>
              <a:rPr lang="fr-CA" altLang="fr-FR" sz="1400" dirty="0" err="1">
                <a:latin typeface="Arial" panose="020B0604020202020204" pitchFamily="34" charset="0"/>
              </a:rPr>
              <a:t>aydayd</a:t>
            </a:r>
            <a:r>
              <a:rPr lang="fr-CA" altLang="fr-FR" sz="1400" dirty="0">
                <a:latin typeface="Arial" panose="020B0604020202020204" pitchFamily="34" charset="0"/>
              </a:rPr>
              <a:t> </a:t>
            </a:r>
            <a:r>
              <a:rPr lang="fr-CA" altLang="fr-FR" sz="1400" dirty="0" err="1">
                <a:latin typeface="Arial" panose="020B0604020202020204" pitchFamily="34" charset="0"/>
              </a:rPr>
              <a:t>ya</a:t>
            </a:r>
            <a:endParaRPr lang="fr-CA" altLang="fr-FR" sz="1400" dirty="0">
              <a:latin typeface="Arial" panose="020B0604020202020204" pitchFamily="34" charset="0"/>
            </a:endParaRPr>
          </a:p>
          <a:p>
            <a:pPr>
              <a:buClr>
                <a:srgbClr val="0062C4"/>
              </a:buClr>
              <a:buSzPct val="80000"/>
              <a:buFont typeface="WP IconicSymbolsA N" pitchFamily="2" charset="0"/>
              <a:buNone/>
            </a:pPr>
            <a:endParaRPr lang="fr-CA" altLang="fr-FR" sz="1400" dirty="0">
              <a:latin typeface="Arial" panose="020B0604020202020204" pitchFamily="34" charset="0"/>
            </a:endParaRPr>
          </a:p>
          <a:p>
            <a:pPr>
              <a:buClr>
                <a:srgbClr val="0062C4"/>
              </a:buClr>
              <a:buSzPct val="80000"/>
              <a:buFont typeface="WP IconicSymbolsA N" pitchFamily="2" charset="0"/>
              <a:buChar char=""/>
            </a:pPr>
            <a:r>
              <a:rPr lang="fr-CA" altLang="fr-FR" sz="1400" dirty="0" err="1">
                <a:latin typeface="Arial" panose="020B0604020202020204" pitchFamily="34" charset="0"/>
              </a:rPr>
              <a:t>uhq</a:t>
            </a:r>
            <a:r>
              <a:rPr lang="fr-CA" altLang="fr-FR" sz="1400" dirty="0">
                <a:latin typeface="Arial" panose="020B0604020202020204" pitchFamily="34" charset="0"/>
              </a:rPr>
              <a:t> </a:t>
            </a:r>
            <a:r>
              <a:rPr lang="fr-CA" altLang="fr-FR" sz="1400" dirty="0" err="1">
                <a:latin typeface="Arial" panose="020B0604020202020204" pitchFamily="34" charset="0"/>
              </a:rPr>
              <a:t>yd</a:t>
            </a:r>
            <a:r>
              <a:rPr lang="fr-CA" altLang="fr-FR" sz="1400" dirty="0">
                <a:latin typeface="Arial" panose="020B0604020202020204" pitchFamily="34" charset="0"/>
              </a:rPr>
              <a:t> 8y </a:t>
            </a:r>
            <a:r>
              <a:rPr lang="fr-CA" altLang="fr-FR" sz="1400" dirty="0" err="1">
                <a:latin typeface="Arial" panose="020B0604020202020204" pitchFamily="34" charset="0"/>
              </a:rPr>
              <a:t>yd</a:t>
            </a:r>
            <a:r>
              <a:rPr lang="fr-CA" altLang="fr-FR" sz="1400" dirty="0">
                <a:latin typeface="Arial" panose="020B0604020202020204" pitchFamily="34" charset="0"/>
              </a:rPr>
              <a:t> 7qt7 y y7y y7dyyd 9yd7qydd </a:t>
            </a:r>
            <a:r>
              <a:rPr lang="fr-CA" altLang="fr-FR" sz="1400" dirty="0" err="1">
                <a:latin typeface="Arial" panose="020B0604020202020204" pitchFamily="34" charset="0"/>
              </a:rPr>
              <a:t>agd</a:t>
            </a:r>
            <a:r>
              <a:rPr lang="fr-CA" altLang="fr-FR" sz="1400" dirty="0">
                <a:latin typeface="Arial" panose="020B0604020202020204" pitchFamily="34" charset="0"/>
              </a:rPr>
              <a:t> </a:t>
            </a:r>
            <a:r>
              <a:rPr lang="fr-CA" altLang="fr-FR" sz="1400" dirty="0" err="1">
                <a:latin typeface="Arial" panose="020B0604020202020204" pitchFamily="34" charset="0"/>
              </a:rPr>
              <a:t>hgd</a:t>
            </a:r>
            <a:r>
              <a:rPr lang="fr-CA" altLang="fr-FR" sz="1400" dirty="0">
                <a:latin typeface="Arial" panose="020B0604020202020204" pitchFamily="34" charset="0"/>
              </a:rPr>
              <a:t> </a:t>
            </a:r>
            <a:r>
              <a:rPr lang="fr-CA" altLang="fr-FR" sz="1400" dirty="0" err="1">
                <a:latin typeface="Arial" panose="020B0604020202020204" pitchFamily="34" charset="0"/>
              </a:rPr>
              <a:t>hadhagyah</a:t>
            </a:r>
            <a:r>
              <a:rPr lang="fr-CA" altLang="fr-FR" sz="1400" dirty="0">
                <a:latin typeface="Arial" panose="020B0604020202020204" pitchFamily="34" charset="0"/>
              </a:rPr>
              <a:t> wu </a:t>
            </a:r>
            <a:r>
              <a:rPr lang="fr-CA" altLang="fr-FR" sz="1400" dirty="0" err="1">
                <a:latin typeface="Arial" panose="020B0604020202020204" pitchFamily="34" charset="0"/>
              </a:rPr>
              <a:t>dh</a:t>
            </a:r>
            <a:r>
              <a:rPr lang="fr-CA" altLang="fr-FR" sz="1400" dirty="0">
                <a:latin typeface="Arial" panose="020B0604020202020204" pitchFamily="34" charset="0"/>
              </a:rPr>
              <a:t> wu w </a:t>
            </a:r>
            <a:r>
              <a:rPr lang="fr-CA" altLang="fr-FR" sz="1400" dirty="0" err="1">
                <a:latin typeface="Arial" panose="020B0604020202020204" pitchFamily="34" charset="0"/>
              </a:rPr>
              <a:t>uw</a:t>
            </a:r>
            <a:r>
              <a:rPr lang="fr-CA" altLang="fr-FR" sz="1400" dirty="0">
                <a:latin typeface="Arial" panose="020B0604020202020204" pitchFamily="34" charset="0"/>
              </a:rPr>
              <a:t>  </a:t>
            </a:r>
            <a:r>
              <a:rPr lang="fr-CA" altLang="fr-FR" sz="1400" dirty="0" err="1">
                <a:latin typeface="Arial" panose="020B0604020202020204" pitchFamily="34" charset="0"/>
              </a:rPr>
              <a:t>hfphcvao</a:t>
            </a:r>
            <a:r>
              <a:rPr lang="fr-CA" altLang="fr-FR" sz="1400" dirty="0">
                <a:latin typeface="Arial" panose="020B0604020202020204" pitchFamily="34" charset="0"/>
              </a:rPr>
              <a:t> uyhap9chah </a:t>
            </a:r>
            <a:r>
              <a:rPr lang="fr-CA" altLang="fr-FR" sz="1400" dirty="0" err="1">
                <a:latin typeface="Arial" panose="020B0604020202020204" pitchFamily="34" charset="0"/>
              </a:rPr>
              <a:t>hhuhu</a:t>
            </a:r>
            <a:r>
              <a:rPr lang="fr-CA" altLang="fr-FR" sz="1400" dirty="0">
                <a:latin typeface="Arial" panose="020B0604020202020204" pitchFamily="34" charset="0"/>
              </a:rPr>
              <a:t>  </a:t>
            </a:r>
            <a:r>
              <a:rPr lang="fr-CA" altLang="fr-FR" sz="1400" dirty="0" err="1">
                <a:latin typeface="Arial" panose="020B0604020202020204" pitchFamily="34" charset="0"/>
              </a:rPr>
              <a:t>huahuhh</a:t>
            </a:r>
            <a:r>
              <a:rPr lang="fr-CA" altLang="fr-FR" sz="1400" dirty="0">
                <a:latin typeface="Arial" panose="020B0604020202020204" pitchFamily="34" charset="0"/>
              </a:rPr>
              <a:t> </a:t>
            </a:r>
            <a:r>
              <a:rPr lang="fr-CA" altLang="fr-FR" sz="1400" dirty="0" err="1">
                <a:latin typeface="Arial" panose="020B0604020202020204" pitchFamily="34" charset="0"/>
              </a:rPr>
              <a:t>uh</a:t>
            </a:r>
            <a:r>
              <a:rPr lang="fr-CA" altLang="fr-FR" sz="1400" dirty="0">
                <a:latin typeface="Arial" panose="020B0604020202020204" pitchFamily="34" charset="0"/>
              </a:rPr>
              <a:t> </a:t>
            </a:r>
            <a:r>
              <a:rPr lang="fr-CA" altLang="fr-FR" sz="1400" dirty="0" err="1">
                <a:latin typeface="Arial" panose="020B0604020202020204" pitchFamily="34" charset="0"/>
              </a:rPr>
              <a:t>jnkxcnkzn</a:t>
            </a:r>
            <a:r>
              <a:rPr lang="fr-CA" altLang="fr-FR" sz="1400" dirty="0">
                <a:latin typeface="Arial" panose="020B0604020202020204" pitchFamily="34" charset="0"/>
              </a:rPr>
              <a:t> </a:t>
            </a:r>
            <a:r>
              <a:rPr lang="fr-CA" altLang="fr-FR" sz="1400" dirty="0" err="1">
                <a:latin typeface="Arial" panose="020B0604020202020204" pitchFamily="34" charset="0"/>
              </a:rPr>
              <a:t>njnj</a:t>
            </a:r>
            <a:r>
              <a:rPr lang="fr-CA" altLang="fr-FR" sz="1400" dirty="0">
                <a:latin typeface="Arial" panose="020B0604020202020204" pitchFamily="34" charset="0"/>
              </a:rPr>
              <a:t> </a:t>
            </a:r>
            <a:r>
              <a:rPr lang="fr-CA" altLang="fr-FR" sz="1400" dirty="0" err="1">
                <a:latin typeface="Arial" panose="020B0604020202020204" pitchFamily="34" charset="0"/>
              </a:rPr>
              <a:t>jjakjo</a:t>
            </a:r>
            <a:r>
              <a:rPr lang="fr-CA" altLang="fr-FR" sz="1400" dirty="0">
                <a:latin typeface="Arial" panose="020B0604020202020204" pitchFamily="34" charset="0"/>
              </a:rPr>
              <a:t> </a:t>
            </a:r>
            <a:r>
              <a:rPr lang="fr-CA" altLang="fr-FR" sz="1400" dirty="0" err="1">
                <a:latin typeface="Arial" panose="020B0604020202020204" pitchFamily="34" charset="0"/>
              </a:rPr>
              <a:t>jkjoaj</a:t>
            </a:r>
            <a:r>
              <a:rPr lang="fr-CA" altLang="fr-FR" sz="1400" dirty="0">
                <a:latin typeface="Arial" panose="020B0604020202020204" pitchFamily="34" charset="0"/>
              </a:rPr>
              <a:t> </a:t>
            </a:r>
            <a:r>
              <a:rPr lang="fr-CA" altLang="fr-FR" sz="1400" dirty="0" err="1">
                <a:latin typeface="Arial" panose="020B0604020202020204" pitchFamily="34" charset="0"/>
              </a:rPr>
              <a:t>joajfoj</a:t>
            </a:r>
            <a:r>
              <a:rPr lang="fr-CA" altLang="fr-FR" sz="1400" dirty="0">
                <a:latin typeface="Arial" panose="020B0604020202020204" pitchFamily="34" charset="0"/>
              </a:rPr>
              <a:t> </a:t>
            </a:r>
            <a:r>
              <a:rPr lang="fr-CA" altLang="fr-FR" sz="1400" dirty="0" err="1">
                <a:latin typeface="Arial" panose="020B0604020202020204" pitchFamily="34" charset="0"/>
              </a:rPr>
              <a:t>ao</a:t>
            </a:r>
            <a:r>
              <a:rPr lang="fr-CA" altLang="fr-FR" sz="1400" dirty="0">
                <a:latin typeface="Arial" panose="020B0604020202020204" pitchFamily="34" charset="0"/>
              </a:rPr>
              <a:t> </a:t>
            </a:r>
            <a:r>
              <a:rPr lang="fr-CA" altLang="fr-FR" sz="1400" dirty="0" err="1">
                <a:latin typeface="Arial" panose="020B0604020202020204" pitchFamily="34" charset="0"/>
              </a:rPr>
              <a:t>ijoi</a:t>
            </a:r>
            <a:r>
              <a:rPr lang="fr-CA" altLang="fr-FR" sz="1400" dirty="0">
                <a:latin typeface="Arial" panose="020B0604020202020204" pitchFamily="34" charset="0"/>
              </a:rPr>
              <a:t> </a:t>
            </a:r>
            <a:r>
              <a:rPr lang="fr-CA" altLang="fr-FR" sz="1400" dirty="0" err="1">
                <a:latin typeface="Arial" panose="020B0604020202020204" pitchFamily="34" charset="0"/>
              </a:rPr>
              <a:t>ao</a:t>
            </a:r>
            <a:r>
              <a:rPr lang="fr-CA" altLang="fr-FR" sz="1400" dirty="0">
                <a:latin typeface="Arial" panose="020B0604020202020204" pitchFamily="34" charset="0"/>
              </a:rPr>
              <a:t> </a:t>
            </a:r>
            <a:r>
              <a:rPr lang="fr-CA" altLang="fr-FR" sz="1400" dirty="0" err="1">
                <a:latin typeface="Arial" panose="020B0604020202020204" pitchFamily="34" charset="0"/>
              </a:rPr>
              <a:t>oao</a:t>
            </a:r>
            <a:endParaRPr lang="fr-CA" altLang="fr-FR" sz="1400" dirty="0">
              <a:latin typeface="Arial" panose="020B0604020202020204" pitchFamily="34" charset="0"/>
            </a:endParaRPr>
          </a:p>
          <a:p>
            <a:pPr>
              <a:buClr>
                <a:srgbClr val="0062C4"/>
              </a:buClr>
              <a:buSzPct val="80000"/>
              <a:buFont typeface="WP IconicSymbolsA N" pitchFamily="2" charset="0"/>
              <a:buNone/>
            </a:pPr>
            <a:endParaRPr lang="fr-CA" altLang="fr-FR" sz="1400" dirty="0">
              <a:latin typeface="Arial" panose="020B0604020202020204" pitchFamily="34" charset="0"/>
            </a:endParaRPr>
          </a:p>
          <a:p>
            <a:pPr>
              <a:buClr>
                <a:srgbClr val="0062C4"/>
              </a:buClr>
              <a:buSzPct val="80000"/>
              <a:buFont typeface="WP IconicSymbolsA N" pitchFamily="2" charset="0"/>
              <a:buChar char=""/>
            </a:pPr>
            <a:r>
              <a:rPr lang="fr-CA" altLang="fr-FR" sz="1400" dirty="0" err="1">
                <a:latin typeface="Arial" panose="020B0604020202020204" pitchFamily="34" charset="0"/>
              </a:rPr>
              <a:t>uhq</a:t>
            </a:r>
            <a:r>
              <a:rPr lang="fr-CA" altLang="fr-FR" sz="1400" dirty="0">
                <a:latin typeface="Arial" panose="020B0604020202020204" pitchFamily="34" charset="0"/>
              </a:rPr>
              <a:t> </a:t>
            </a:r>
            <a:r>
              <a:rPr lang="fr-CA" altLang="fr-FR" sz="1400" dirty="0" err="1">
                <a:latin typeface="Arial" panose="020B0604020202020204" pitchFamily="34" charset="0"/>
              </a:rPr>
              <a:t>yd</a:t>
            </a:r>
            <a:r>
              <a:rPr lang="fr-CA" altLang="fr-FR" sz="1400" dirty="0">
                <a:latin typeface="Arial" panose="020B0604020202020204" pitchFamily="34" charset="0"/>
              </a:rPr>
              <a:t> 8y </a:t>
            </a:r>
            <a:r>
              <a:rPr lang="fr-CA" altLang="fr-FR" sz="1400" dirty="0" err="1">
                <a:latin typeface="Arial" panose="020B0604020202020204" pitchFamily="34" charset="0"/>
              </a:rPr>
              <a:t>ansashcf</a:t>
            </a:r>
            <a:r>
              <a:rPr lang="fr-CA" altLang="fr-FR" sz="1400" dirty="0">
                <a:latin typeface="Arial" panose="020B0604020202020204" pitchFamily="34" charset="0"/>
              </a:rPr>
              <a:t> </a:t>
            </a:r>
            <a:r>
              <a:rPr lang="fr-CA" altLang="fr-FR" sz="1400" dirty="0" err="1">
                <a:latin typeface="Arial" panose="020B0604020202020204" pitchFamily="34" charset="0"/>
              </a:rPr>
              <a:t>aohc</a:t>
            </a:r>
            <a:r>
              <a:rPr lang="fr-CA" altLang="fr-FR" sz="1400" dirty="0">
                <a:latin typeface="Arial" panose="020B0604020202020204" pitchFamily="34" charset="0"/>
              </a:rPr>
              <a:t> </a:t>
            </a:r>
            <a:r>
              <a:rPr lang="fr-CA" altLang="fr-FR" sz="1400" dirty="0" err="1">
                <a:latin typeface="Arial" panose="020B0604020202020204" pitchFamily="34" charset="0"/>
              </a:rPr>
              <a:t>ggi</a:t>
            </a:r>
            <a:r>
              <a:rPr lang="fr-CA" altLang="fr-FR" sz="1400" dirty="0">
                <a:latin typeface="Arial" panose="020B0604020202020204" pitchFamily="34" charset="0"/>
              </a:rPr>
              <a:t>   </a:t>
            </a:r>
            <a:r>
              <a:rPr lang="fr-CA" altLang="fr-FR" sz="1400" dirty="0" err="1">
                <a:latin typeface="Arial" panose="020B0604020202020204" pitchFamily="34" charset="0"/>
              </a:rPr>
              <a:t>iai</a:t>
            </a:r>
            <a:r>
              <a:rPr lang="fr-CA" altLang="fr-FR" sz="1400" dirty="0">
                <a:latin typeface="Arial" panose="020B0604020202020204" pitchFamily="34" charset="0"/>
              </a:rPr>
              <a:t>  </a:t>
            </a:r>
            <a:r>
              <a:rPr lang="fr-CA" altLang="fr-FR" sz="1400" dirty="0" err="1">
                <a:latin typeface="Arial" panose="020B0604020202020204" pitchFamily="34" charset="0"/>
              </a:rPr>
              <a:t>gaig</a:t>
            </a:r>
            <a:r>
              <a:rPr lang="fr-CA" altLang="fr-FR" sz="1400" dirty="0">
                <a:latin typeface="Arial" panose="020B0604020202020204" pitchFamily="34" charset="0"/>
              </a:rPr>
              <a:t> i agi </a:t>
            </a:r>
            <a:r>
              <a:rPr lang="fr-CA" altLang="fr-FR" sz="1400" dirty="0" err="1">
                <a:latin typeface="Arial" panose="020B0604020202020204" pitchFamily="34" charset="0"/>
              </a:rPr>
              <a:t>giag</a:t>
            </a:r>
            <a:r>
              <a:rPr lang="fr-CA" altLang="fr-FR" sz="1400" dirty="0">
                <a:latin typeface="Arial" panose="020B0604020202020204" pitchFamily="34" charset="0"/>
              </a:rPr>
              <a:t>  </a:t>
            </a:r>
            <a:r>
              <a:rPr lang="fr-CA" altLang="fr-FR" sz="1400" dirty="0" err="1">
                <a:latin typeface="Arial" panose="020B0604020202020204" pitchFamily="34" charset="0"/>
              </a:rPr>
              <a:t>aigiagidg</a:t>
            </a:r>
            <a:r>
              <a:rPr lang="fr-CA" altLang="fr-FR" sz="1400" dirty="0">
                <a:latin typeface="Arial" panose="020B0604020202020204" pitchFamily="34" charset="0"/>
              </a:rPr>
              <a:t> </a:t>
            </a:r>
            <a:r>
              <a:rPr lang="fr-CA" altLang="fr-FR" sz="1400" dirty="0" err="1">
                <a:latin typeface="Arial" panose="020B0604020202020204" pitchFamily="34" charset="0"/>
              </a:rPr>
              <a:t>igaig</a:t>
            </a:r>
            <a:r>
              <a:rPr lang="fr-CA" altLang="fr-FR" sz="1400" dirty="0">
                <a:latin typeface="Arial" panose="020B0604020202020204" pitchFamily="34" charset="0"/>
              </a:rPr>
              <a:t> </a:t>
            </a:r>
            <a:r>
              <a:rPr lang="fr-CA" altLang="fr-FR" sz="1400" dirty="0" err="1">
                <a:latin typeface="Arial" panose="020B0604020202020204" pitchFamily="34" charset="0"/>
              </a:rPr>
              <a:t>aig</a:t>
            </a:r>
            <a:r>
              <a:rPr lang="fr-CA" altLang="fr-FR" sz="1400" dirty="0">
                <a:latin typeface="Arial" panose="020B0604020202020204" pitchFamily="34" charset="0"/>
              </a:rPr>
              <a:t> </a:t>
            </a:r>
            <a:r>
              <a:rPr lang="fr-CA" altLang="fr-FR" sz="1400" dirty="0" err="1">
                <a:latin typeface="Arial" panose="020B0604020202020204" pitchFamily="34" charset="0"/>
              </a:rPr>
              <a:t>iagi</a:t>
            </a:r>
            <a:r>
              <a:rPr lang="fr-CA" altLang="fr-FR" sz="1400" dirty="0">
                <a:latin typeface="Arial" panose="020B0604020202020204" pitchFamily="34" charset="0"/>
              </a:rPr>
              <a:t> gai </a:t>
            </a:r>
            <a:r>
              <a:rPr lang="fr-CA" altLang="fr-FR" sz="1400" dirty="0" err="1">
                <a:latin typeface="Arial" panose="020B0604020202020204" pitchFamily="34" charset="0"/>
              </a:rPr>
              <a:t>gaig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iagi</a:t>
            </a:r>
            <a:r>
              <a:rPr lang="fr-CA" altLang="fr-FR" sz="1400" dirty="0">
                <a:latin typeface="Arial" panose="020B0604020202020204" pitchFamily="34" charset="0"/>
              </a:rPr>
              <a:t> ag </a:t>
            </a:r>
            <a:r>
              <a:rPr lang="fr-CA" altLang="fr-FR" sz="1400" dirty="0" err="1">
                <a:latin typeface="Arial" panose="020B0604020202020204" pitchFamily="34" charset="0"/>
              </a:rPr>
              <a:t>igi</a:t>
            </a:r>
            <a:r>
              <a:rPr lang="fr-CA" altLang="fr-FR" sz="1400" dirty="0">
                <a:latin typeface="Arial" panose="020B0604020202020204" pitchFamily="34" charset="0"/>
              </a:rPr>
              <a:t> </a:t>
            </a:r>
            <a:r>
              <a:rPr lang="fr-CA" altLang="fr-FR" sz="1400" dirty="0" err="1">
                <a:latin typeface="Arial" panose="020B0604020202020204" pitchFamily="34" charset="0"/>
              </a:rPr>
              <a:t>gaig</a:t>
            </a:r>
            <a:r>
              <a:rPr lang="fr-CA" altLang="fr-FR" sz="1400" dirty="0">
                <a:latin typeface="Arial" panose="020B0604020202020204" pitchFamily="34" charset="0"/>
              </a:rPr>
              <a:t> </a:t>
            </a:r>
            <a:r>
              <a:rPr lang="fr-CA" altLang="fr-FR" sz="1400" dirty="0" err="1">
                <a:latin typeface="Arial" panose="020B0604020202020204" pitchFamily="34" charset="0"/>
              </a:rPr>
              <a:t>ia</a:t>
            </a:r>
            <a:r>
              <a:rPr lang="fr-CA" altLang="fr-FR" sz="1400" dirty="0">
                <a:latin typeface="Arial" panose="020B0604020202020204" pitchFamily="34" charset="0"/>
              </a:rPr>
              <a:t> </a:t>
            </a:r>
            <a:r>
              <a:rPr lang="fr-CA" altLang="fr-FR" sz="1400" dirty="0" err="1">
                <a:latin typeface="Arial" panose="020B0604020202020204" pitchFamily="34" charset="0"/>
              </a:rPr>
              <a:t>giag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gi </a:t>
            </a:r>
            <a:r>
              <a:rPr lang="fr-CA" altLang="fr-FR" sz="1400" dirty="0" err="1">
                <a:latin typeface="Arial" panose="020B0604020202020204" pitchFamily="34" charset="0"/>
              </a:rPr>
              <a:t>gaiidasid</a:t>
            </a:r>
            <a:r>
              <a:rPr lang="fr-CA" altLang="fr-FR" sz="1400" dirty="0">
                <a:latin typeface="Arial" panose="020B0604020202020204" pitchFamily="34" charset="0"/>
              </a:rPr>
              <a:t>  ha </a:t>
            </a:r>
            <a:r>
              <a:rPr lang="fr-CA" altLang="fr-FR" sz="1400" dirty="0" err="1">
                <a:latin typeface="Arial" panose="020B0604020202020204" pitchFamily="34" charset="0"/>
              </a:rPr>
              <a:t>ia</a:t>
            </a:r>
            <a:r>
              <a:rPr lang="fr-CA" altLang="fr-FR" sz="1400" dirty="0">
                <a:latin typeface="Arial" panose="020B0604020202020204" pitchFamily="34" charset="0"/>
              </a:rPr>
              <a:t> </a:t>
            </a:r>
            <a:r>
              <a:rPr lang="fr-CA" altLang="fr-FR" sz="1400" dirty="0" err="1">
                <a:latin typeface="Arial" panose="020B0604020202020204" pitchFamily="34" charset="0"/>
              </a:rPr>
              <a:t>iaiyaiy</a:t>
            </a:r>
            <a:r>
              <a:rPr lang="fr-CA" altLang="fr-FR" sz="1400" dirty="0">
                <a:latin typeface="Arial" panose="020B0604020202020204" pitchFamily="34" charset="0"/>
              </a:rPr>
              <a:t> </a:t>
            </a:r>
            <a:r>
              <a:rPr lang="fr-CA" altLang="fr-FR" sz="1400" dirty="0" err="1">
                <a:latin typeface="Arial" panose="020B0604020202020204" pitchFamily="34" charset="0"/>
              </a:rPr>
              <a:t>aiy</a:t>
            </a:r>
            <a:r>
              <a:rPr lang="fr-CA" altLang="fr-FR" sz="1400" dirty="0">
                <a:latin typeface="Arial" panose="020B0604020202020204" pitchFamily="34" charset="0"/>
              </a:rPr>
              <a:t> </a:t>
            </a:r>
            <a:r>
              <a:rPr lang="fr-CA" altLang="fr-FR" sz="1400" dirty="0" err="1">
                <a:latin typeface="Arial" panose="020B0604020202020204" pitchFamily="34" charset="0"/>
              </a:rPr>
              <a:t>iay</a:t>
            </a:r>
            <a:r>
              <a:rPr lang="fr-CA" altLang="fr-FR" sz="1400" dirty="0">
                <a:latin typeface="Arial" panose="020B0604020202020204" pitchFamily="34" charset="0"/>
              </a:rPr>
              <a:t> </a:t>
            </a:r>
            <a:r>
              <a:rPr lang="fr-CA" altLang="fr-FR" sz="1400" dirty="0" err="1">
                <a:latin typeface="Arial" panose="020B0604020202020204" pitchFamily="34" charset="0"/>
              </a:rPr>
              <a:t>iyiaydiy</a:t>
            </a:r>
            <a:r>
              <a:rPr lang="fr-CA" altLang="fr-FR" sz="1400" dirty="0">
                <a:latin typeface="Arial" panose="020B0604020202020204" pitchFamily="34" charset="0"/>
              </a:rPr>
              <a:t> </a:t>
            </a:r>
            <a:r>
              <a:rPr lang="fr-CA" altLang="fr-FR" sz="1400" dirty="0" err="1">
                <a:latin typeface="Arial" panose="020B0604020202020204" pitchFamily="34" charset="0"/>
              </a:rPr>
              <a:t>ya</a:t>
            </a:r>
            <a:r>
              <a:rPr lang="fr-CA" altLang="fr-FR" sz="1400" dirty="0">
                <a:latin typeface="Arial" panose="020B0604020202020204" pitchFamily="34" charset="0"/>
              </a:rPr>
              <a:t/>
            </a:r>
            <a:br>
              <a:rPr lang="fr-CA" altLang="fr-FR" sz="1400" dirty="0">
                <a:latin typeface="Arial" panose="020B0604020202020204" pitchFamily="34" charset="0"/>
              </a:rPr>
            </a:br>
            <a:endParaRPr lang="fr-CA" altLang="fr-FR" sz="1400" dirty="0">
              <a:latin typeface="Arial" panose="020B0604020202020204" pitchFamily="34" charset="0"/>
            </a:endParaRPr>
          </a:p>
          <a:p>
            <a:pPr>
              <a:buClr>
                <a:srgbClr val="0062C4"/>
              </a:buClr>
              <a:buSzPct val="80000"/>
              <a:buFont typeface="WP IconicSymbolsA N" pitchFamily="2" charset="0"/>
              <a:buChar char=""/>
            </a:pPr>
            <a:r>
              <a:rPr lang="fr-CA" altLang="fr-FR" sz="1400" dirty="0" err="1">
                <a:latin typeface="Arial" panose="020B0604020202020204" pitchFamily="34" charset="0"/>
              </a:rPr>
              <a:t>Bkjcbkjcc</a:t>
            </a:r>
            <a:r>
              <a:rPr lang="fr-CA" altLang="fr-FR" sz="1400" dirty="0">
                <a:latin typeface="Arial" panose="020B0604020202020204" pitchFamily="34" charset="0"/>
              </a:rPr>
              <a:t> </a:t>
            </a:r>
            <a:r>
              <a:rPr lang="fr-CA" altLang="fr-FR" sz="1400" dirty="0" err="1">
                <a:latin typeface="Arial" panose="020B0604020202020204" pitchFamily="34" charset="0"/>
              </a:rPr>
              <a:t>hcoa</a:t>
            </a:r>
            <a:r>
              <a:rPr lang="fr-CA" altLang="fr-FR" sz="1400" dirty="0">
                <a:latin typeface="Arial" panose="020B0604020202020204" pitchFamily="34" charset="0"/>
              </a:rPr>
              <a:t> </a:t>
            </a:r>
            <a:r>
              <a:rPr lang="fr-CA" altLang="fr-FR" sz="1400" dirty="0" err="1">
                <a:latin typeface="Arial" panose="020B0604020202020204" pitchFamily="34" charset="0"/>
              </a:rPr>
              <a:t>ansashcf</a:t>
            </a:r>
            <a:r>
              <a:rPr lang="fr-CA" altLang="fr-FR" sz="1400" dirty="0">
                <a:latin typeface="Arial" panose="020B0604020202020204" pitchFamily="34" charset="0"/>
              </a:rPr>
              <a:t> </a:t>
            </a:r>
            <a:r>
              <a:rPr lang="fr-CA" altLang="fr-FR" sz="1400" dirty="0" err="1">
                <a:latin typeface="Arial" panose="020B0604020202020204" pitchFamily="34" charset="0"/>
              </a:rPr>
              <a:t>aohc</a:t>
            </a:r>
            <a:r>
              <a:rPr lang="fr-CA" altLang="fr-FR" sz="1400" dirty="0">
                <a:latin typeface="Arial" panose="020B0604020202020204" pitchFamily="34" charset="0"/>
              </a:rPr>
              <a:t> </a:t>
            </a:r>
            <a:r>
              <a:rPr lang="fr-CA" altLang="fr-FR" sz="1400" dirty="0" err="1">
                <a:latin typeface="Arial" panose="020B0604020202020204" pitchFamily="34" charset="0"/>
              </a:rPr>
              <a:t>ggi</a:t>
            </a:r>
            <a:r>
              <a:rPr lang="fr-CA" altLang="fr-FR" sz="1400" dirty="0">
                <a:latin typeface="Arial" panose="020B0604020202020204" pitchFamily="34" charset="0"/>
              </a:rPr>
              <a:t>   </a:t>
            </a:r>
            <a:r>
              <a:rPr lang="fr-CA" altLang="fr-FR" sz="1400" dirty="0" err="1">
                <a:latin typeface="Arial" panose="020B0604020202020204" pitchFamily="34" charset="0"/>
              </a:rPr>
              <a:t>iai</a:t>
            </a:r>
            <a:r>
              <a:rPr lang="fr-CA" altLang="fr-FR" sz="1400" dirty="0">
                <a:latin typeface="Arial" panose="020B0604020202020204" pitchFamily="34" charset="0"/>
              </a:rPr>
              <a:t>  </a:t>
            </a:r>
            <a:r>
              <a:rPr lang="fr-CA" altLang="fr-FR" sz="1400" dirty="0" err="1">
                <a:latin typeface="Arial" panose="020B0604020202020204" pitchFamily="34" charset="0"/>
              </a:rPr>
              <a:t>gaig</a:t>
            </a:r>
            <a:r>
              <a:rPr lang="fr-CA" altLang="fr-FR" sz="1400" dirty="0">
                <a:latin typeface="Arial" panose="020B0604020202020204" pitchFamily="34" charset="0"/>
              </a:rPr>
              <a:t> i agi </a:t>
            </a:r>
            <a:r>
              <a:rPr lang="fr-CA" altLang="fr-FR" sz="1400" dirty="0" err="1">
                <a:latin typeface="Arial" panose="020B0604020202020204" pitchFamily="34" charset="0"/>
              </a:rPr>
              <a:t>giag</a:t>
            </a:r>
            <a:r>
              <a:rPr lang="fr-CA" altLang="fr-FR" sz="1400" dirty="0">
                <a:latin typeface="Arial" panose="020B0604020202020204" pitchFamily="34" charset="0"/>
              </a:rPr>
              <a:t>  </a:t>
            </a:r>
            <a:r>
              <a:rPr lang="fr-CA" altLang="fr-FR" sz="1400" dirty="0" err="1">
                <a:latin typeface="Arial" panose="020B0604020202020204" pitchFamily="34" charset="0"/>
              </a:rPr>
              <a:t>aigiagidg</a:t>
            </a:r>
            <a:r>
              <a:rPr lang="fr-CA" altLang="fr-FR" sz="1400" dirty="0">
                <a:latin typeface="Arial" panose="020B0604020202020204" pitchFamily="34" charset="0"/>
              </a:rPr>
              <a:t> </a:t>
            </a:r>
            <a:r>
              <a:rPr lang="fr-CA" altLang="fr-FR" sz="1400" dirty="0" err="1">
                <a:latin typeface="Arial" panose="020B0604020202020204" pitchFamily="34" charset="0"/>
              </a:rPr>
              <a:t>igaig</a:t>
            </a:r>
            <a:r>
              <a:rPr lang="fr-CA" altLang="fr-FR" sz="1400" dirty="0">
                <a:latin typeface="Arial" panose="020B0604020202020204" pitchFamily="34" charset="0"/>
              </a:rPr>
              <a:t> </a:t>
            </a:r>
            <a:r>
              <a:rPr lang="fr-CA" altLang="fr-FR" sz="1400" dirty="0" err="1">
                <a:latin typeface="Arial" panose="020B0604020202020204" pitchFamily="34" charset="0"/>
              </a:rPr>
              <a:t>aig</a:t>
            </a:r>
            <a:r>
              <a:rPr lang="fr-CA" altLang="fr-FR" sz="1400" dirty="0">
                <a:latin typeface="Arial" panose="020B0604020202020204" pitchFamily="34" charset="0"/>
              </a:rPr>
              <a:t> </a:t>
            </a:r>
            <a:r>
              <a:rPr lang="fr-CA" altLang="fr-FR" sz="1400" dirty="0" err="1">
                <a:latin typeface="Arial" panose="020B0604020202020204" pitchFamily="34" charset="0"/>
              </a:rPr>
              <a:t>iagi</a:t>
            </a:r>
            <a:r>
              <a:rPr lang="fr-CA" altLang="fr-FR" sz="1400" dirty="0">
                <a:latin typeface="Arial" panose="020B0604020202020204" pitchFamily="34" charset="0"/>
              </a:rPr>
              <a:t> gai </a:t>
            </a:r>
            <a:r>
              <a:rPr lang="fr-CA" altLang="fr-FR" sz="1400" dirty="0" err="1">
                <a:latin typeface="Arial" panose="020B0604020202020204" pitchFamily="34" charset="0"/>
              </a:rPr>
              <a:t>gaig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iagi</a:t>
            </a:r>
            <a:r>
              <a:rPr lang="fr-CA" altLang="fr-FR" sz="1400" dirty="0">
                <a:latin typeface="Arial" panose="020B0604020202020204" pitchFamily="34" charset="0"/>
              </a:rPr>
              <a:t> ag </a:t>
            </a:r>
            <a:r>
              <a:rPr lang="fr-CA" altLang="fr-FR" sz="1400" dirty="0" err="1">
                <a:latin typeface="Arial" panose="020B0604020202020204" pitchFamily="34" charset="0"/>
              </a:rPr>
              <a:t>igi</a:t>
            </a:r>
            <a:r>
              <a:rPr lang="fr-CA" altLang="fr-FR" sz="1400" dirty="0">
                <a:latin typeface="Arial" panose="020B0604020202020204" pitchFamily="34" charset="0"/>
              </a:rPr>
              <a:t> </a:t>
            </a:r>
            <a:r>
              <a:rPr lang="fr-CA" altLang="fr-FR" sz="1400" dirty="0" err="1">
                <a:latin typeface="Arial" panose="020B0604020202020204" pitchFamily="34" charset="0"/>
              </a:rPr>
              <a:t>gaig</a:t>
            </a:r>
            <a:r>
              <a:rPr lang="fr-CA" altLang="fr-FR" sz="1400" dirty="0">
                <a:latin typeface="Arial" panose="020B0604020202020204" pitchFamily="34" charset="0"/>
              </a:rPr>
              <a:t> </a:t>
            </a:r>
            <a:r>
              <a:rPr lang="fr-CA" altLang="fr-FR" sz="1400" dirty="0" err="1">
                <a:latin typeface="Arial" panose="020B0604020202020204" pitchFamily="34" charset="0"/>
              </a:rPr>
              <a:t>ia</a:t>
            </a:r>
            <a:r>
              <a:rPr lang="fr-CA" altLang="fr-FR" sz="1400" dirty="0">
                <a:latin typeface="Arial" panose="020B0604020202020204" pitchFamily="34" charset="0"/>
              </a:rPr>
              <a:t> </a:t>
            </a:r>
            <a:r>
              <a:rPr lang="fr-CA" altLang="fr-FR" sz="1400" dirty="0" err="1">
                <a:latin typeface="Arial" panose="020B0604020202020204" pitchFamily="34" charset="0"/>
              </a:rPr>
              <a:t>giag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gi </a:t>
            </a:r>
            <a:r>
              <a:rPr lang="fr-CA" altLang="fr-FR" sz="1400" dirty="0" err="1">
                <a:latin typeface="Arial" panose="020B0604020202020204" pitchFamily="34" charset="0"/>
              </a:rPr>
              <a:t>gaiidasid</a:t>
            </a:r>
            <a:r>
              <a:rPr lang="fr-CA" altLang="fr-FR" sz="1400" dirty="0">
                <a:latin typeface="Arial" panose="020B0604020202020204" pitchFamily="34" charset="0"/>
              </a:rPr>
              <a:t>  ha </a:t>
            </a:r>
            <a:r>
              <a:rPr lang="fr-CA" altLang="fr-FR" sz="1400" dirty="0" err="1">
                <a:latin typeface="Arial" panose="020B0604020202020204" pitchFamily="34" charset="0"/>
              </a:rPr>
              <a:t>ia</a:t>
            </a:r>
            <a:r>
              <a:rPr lang="fr-CA" altLang="fr-FR" sz="1400" dirty="0">
                <a:latin typeface="Arial" panose="020B0604020202020204" pitchFamily="34" charset="0"/>
              </a:rPr>
              <a:t> </a:t>
            </a:r>
            <a:r>
              <a:rPr lang="fr-CA" altLang="fr-FR" sz="1400" dirty="0" err="1">
                <a:latin typeface="Arial" panose="020B0604020202020204" pitchFamily="34" charset="0"/>
              </a:rPr>
              <a:t>iaiyaiy</a:t>
            </a:r>
            <a:r>
              <a:rPr lang="fr-CA" altLang="fr-FR" sz="1400" dirty="0">
                <a:latin typeface="Arial" panose="020B0604020202020204" pitchFamily="34" charset="0"/>
              </a:rPr>
              <a:t> </a:t>
            </a:r>
            <a:r>
              <a:rPr lang="fr-CA" altLang="fr-FR" sz="1400" dirty="0" err="1">
                <a:latin typeface="Arial" panose="020B0604020202020204" pitchFamily="34" charset="0"/>
              </a:rPr>
              <a:t>aiy</a:t>
            </a:r>
            <a:r>
              <a:rPr lang="fr-CA" altLang="fr-FR" sz="1400" dirty="0">
                <a:latin typeface="Arial" panose="020B0604020202020204" pitchFamily="34" charset="0"/>
              </a:rPr>
              <a:t> </a:t>
            </a:r>
            <a:r>
              <a:rPr lang="fr-CA" altLang="fr-FR" sz="1400" dirty="0" err="1">
                <a:latin typeface="Arial" panose="020B0604020202020204" pitchFamily="34" charset="0"/>
              </a:rPr>
              <a:t>iay</a:t>
            </a:r>
            <a:r>
              <a:rPr lang="fr-CA" altLang="fr-FR" sz="1400" dirty="0">
                <a:latin typeface="Arial" panose="020B0604020202020204" pitchFamily="34" charset="0"/>
              </a:rPr>
              <a:t> </a:t>
            </a:r>
            <a:r>
              <a:rPr lang="fr-CA" altLang="fr-FR" sz="1400" dirty="0" err="1">
                <a:latin typeface="Arial" panose="020B0604020202020204" pitchFamily="34" charset="0"/>
              </a:rPr>
              <a:t>iyiaydiy</a:t>
            </a:r>
            <a:r>
              <a:rPr lang="fr-CA" altLang="fr-FR" sz="1400" dirty="0">
                <a:latin typeface="Arial" panose="020B0604020202020204" pitchFamily="34" charset="0"/>
              </a:rPr>
              <a:t> </a:t>
            </a:r>
            <a:r>
              <a:rPr lang="fr-CA" altLang="fr-FR" sz="1400" dirty="0" err="1">
                <a:latin typeface="Arial" panose="020B0604020202020204" pitchFamily="34" charset="0"/>
              </a:rPr>
              <a:t>ya</a:t>
            </a:r>
            <a:r>
              <a:rPr lang="fr-CA" altLang="fr-FR" sz="1400" dirty="0">
                <a:latin typeface="Arial" panose="020B0604020202020204" pitchFamily="34" charset="0"/>
              </a:rPr>
              <a:t> </a:t>
            </a:r>
            <a:r>
              <a:rPr lang="fr-CA" altLang="fr-FR" sz="1400" dirty="0" err="1">
                <a:latin typeface="Arial" panose="020B0604020202020204" pitchFamily="34" charset="0"/>
              </a:rPr>
              <a:t>yai</a:t>
            </a:r>
            <a:r>
              <a:rPr lang="fr-CA" altLang="fr-FR" sz="1400" dirty="0">
                <a:latin typeface="Arial" panose="020B0604020202020204" pitchFamily="34" charset="0"/>
              </a:rPr>
              <a:t> </a:t>
            </a:r>
            <a:r>
              <a:rPr lang="fr-CA" altLang="fr-FR" sz="1400" dirty="0" err="1">
                <a:latin typeface="Arial" panose="020B0604020202020204" pitchFamily="34" charset="0"/>
              </a:rPr>
              <a:t>yay</a:t>
            </a:r>
            <a:r>
              <a:rPr lang="fr-CA" altLang="fr-FR" sz="1400" dirty="0">
                <a:latin typeface="Arial" panose="020B0604020202020204" pitchFamily="34" charset="0"/>
              </a:rPr>
              <a:t> </a:t>
            </a:r>
            <a:r>
              <a:rPr lang="fr-CA" altLang="fr-FR" sz="1400" dirty="0" err="1">
                <a:latin typeface="Arial" panose="020B0604020202020204" pitchFamily="34" charset="0"/>
              </a:rPr>
              <a:t>dyi</a:t>
            </a:r>
            <a:r>
              <a:rPr lang="fr-CA" altLang="fr-FR" sz="1400" dirty="0">
                <a:latin typeface="Arial" panose="020B0604020202020204" pitchFamily="34" charset="0"/>
              </a:rPr>
              <a:t> </a:t>
            </a:r>
            <a:r>
              <a:rPr lang="fr-CA" altLang="fr-FR" sz="1400" dirty="0" err="1">
                <a:latin typeface="Arial" panose="020B0604020202020204" pitchFamily="34" charset="0"/>
              </a:rPr>
              <a:t>uya</a:t>
            </a:r>
            <a:r>
              <a:rPr lang="fr-CA" altLang="fr-FR" sz="1400" dirty="0">
                <a:latin typeface="Arial" panose="020B0604020202020204" pitchFamily="34" charset="0"/>
              </a:rPr>
              <a:t> au y.</a:t>
            </a:r>
          </a:p>
          <a:p>
            <a:pPr>
              <a:buClr>
                <a:srgbClr val="0062C4"/>
              </a:buClr>
              <a:buSzPct val="80000"/>
              <a:buFont typeface="WP IconicSymbolsA N" pitchFamily="2" charset="0"/>
              <a:buChar char=""/>
            </a:pPr>
            <a:endParaRPr lang="fr-CA" altLang="fr-FR" sz="1400" dirty="0">
              <a:latin typeface="Arial" panose="020B0604020202020204" pitchFamily="34" charset="0"/>
            </a:endParaRPr>
          </a:p>
          <a:p>
            <a:pPr>
              <a:buClr>
                <a:srgbClr val="0062C4"/>
              </a:buClr>
              <a:buSzPct val="80000"/>
              <a:buFont typeface="WP IconicSymbolsA N" pitchFamily="2" charset="0"/>
              <a:buChar char=""/>
            </a:pPr>
            <a:r>
              <a:rPr lang="fr-CA" altLang="fr-FR" sz="1400" dirty="0" err="1">
                <a:latin typeface="Arial" panose="020B0604020202020204" pitchFamily="34" charset="0"/>
              </a:rPr>
              <a:t>uhq</a:t>
            </a:r>
            <a:r>
              <a:rPr lang="fr-CA" altLang="fr-FR" sz="1400" dirty="0">
                <a:latin typeface="Arial" panose="020B0604020202020204" pitchFamily="34" charset="0"/>
              </a:rPr>
              <a:t> </a:t>
            </a:r>
            <a:r>
              <a:rPr lang="fr-CA" altLang="fr-FR" sz="1400" dirty="0" err="1">
                <a:latin typeface="Arial" panose="020B0604020202020204" pitchFamily="34" charset="0"/>
              </a:rPr>
              <a:t>yd</a:t>
            </a:r>
            <a:r>
              <a:rPr lang="fr-CA" altLang="fr-FR" sz="1400" dirty="0">
                <a:latin typeface="Arial" panose="020B0604020202020204" pitchFamily="34" charset="0"/>
              </a:rPr>
              <a:t> 8y </a:t>
            </a:r>
            <a:r>
              <a:rPr lang="fr-CA" altLang="fr-FR" sz="1400" dirty="0" err="1">
                <a:latin typeface="Arial" panose="020B0604020202020204" pitchFamily="34" charset="0"/>
              </a:rPr>
              <a:t>yd</a:t>
            </a:r>
            <a:r>
              <a:rPr lang="fr-CA" altLang="fr-FR" sz="1400" dirty="0">
                <a:latin typeface="Arial" panose="020B0604020202020204" pitchFamily="34" charset="0"/>
              </a:rPr>
              <a:t> 7qt7 y y7y y7dyyd 9yd7qydd </a:t>
            </a:r>
            <a:r>
              <a:rPr lang="fr-CA" altLang="fr-FR" sz="1400" dirty="0" err="1">
                <a:latin typeface="Arial" panose="020B0604020202020204" pitchFamily="34" charset="0"/>
              </a:rPr>
              <a:t>agd</a:t>
            </a:r>
            <a:r>
              <a:rPr lang="fr-CA" altLang="fr-FR" sz="1400" dirty="0">
                <a:latin typeface="Arial" panose="020B0604020202020204" pitchFamily="34" charset="0"/>
              </a:rPr>
              <a:t> </a:t>
            </a:r>
            <a:r>
              <a:rPr lang="fr-CA" altLang="fr-FR" sz="1400" dirty="0" err="1">
                <a:latin typeface="Arial" panose="020B0604020202020204" pitchFamily="34" charset="0"/>
              </a:rPr>
              <a:t>hgd</a:t>
            </a:r>
            <a:r>
              <a:rPr lang="fr-CA" altLang="fr-FR" sz="1400" dirty="0">
                <a:latin typeface="Arial" panose="020B0604020202020204" pitchFamily="34" charset="0"/>
              </a:rPr>
              <a:t> </a:t>
            </a:r>
            <a:r>
              <a:rPr lang="fr-CA" altLang="fr-FR" sz="1400" dirty="0" err="1">
                <a:latin typeface="Arial" panose="020B0604020202020204" pitchFamily="34" charset="0"/>
              </a:rPr>
              <a:t>hadhagyah</a:t>
            </a:r>
            <a:r>
              <a:rPr lang="fr-CA" altLang="fr-FR" sz="1400" dirty="0">
                <a:latin typeface="Arial" panose="020B0604020202020204" pitchFamily="34" charset="0"/>
              </a:rPr>
              <a:t> wu </a:t>
            </a:r>
            <a:r>
              <a:rPr lang="fr-CA" altLang="fr-FR" sz="1400" dirty="0" err="1">
                <a:latin typeface="Arial" panose="020B0604020202020204" pitchFamily="34" charset="0"/>
              </a:rPr>
              <a:t>dh</a:t>
            </a:r>
            <a:r>
              <a:rPr lang="fr-CA" altLang="fr-FR" sz="1400" dirty="0">
                <a:latin typeface="Arial" panose="020B0604020202020204" pitchFamily="34" charset="0"/>
              </a:rPr>
              <a:t> wu w </a:t>
            </a:r>
            <a:r>
              <a:rPr lang="fr-CA" altLang="fr-FR" sz="1400" dirty="0" err="1">
                <a:latin typeface="Arial" panose="020B0604020202020204" pitchFamily="34" charset="0"/>
              </a:rPr>
              <a:t>uw</a:t>
            </a:r>
            <a:r>
              <a:rPr lang="fr-CA" altLang="fr-FR" sz="1400" dirty="0">
                <a:latin typeface="Arial" panose="020B0604020202020204" pitchFamily="34" charset="0"/>
              </a:rPr>
              <a:t>  </a:t>
            </a:r>
            <a:r>
              <a:rPr lang="fr-CA" altLang="fr-FR" sz="1400" dirty="0" err="1">
                <a:latin typeface="Arial" panose="020B0604020202020204" pitchFamily="34" charset="0"/>
              </a:rPr>
              <a:t>hfphcvao</a:t>
            </a:r>
            <a:r>
              <a:rPr lang="fr-CA" altLang="fr-FR" sz="1400" dirty="0">
                <a:latin typeface="Arial" panose="020B0604020202020204" pitchFamily="34" charset="0"/>
              </a:rPr>
              <a:t> uyhap9chah </a:t>
            </a:r>
            <a:r>
              <a:rPr lang="fr-CA" altLang="fr-FR" sz="1400" dirty="0" err="1">
                <a:latin typeface="Arial" panose="020B0604020202020204" pitchFamily="34" charset="0"/>
              </a:rPr>
              <a:t>hhuhu</a:t>
            </a:r>
            <a:r>
              <a:rPr lang="fr-CA" altLang="fr-FR" sz="1400" dirty="0">
                <a:latin typeface="Arial" panose="020B0604020202020204" pitchFamily="34" charset="0"/>
              </a:rPr>
              <a:t>  </a:t>
            </a:r>
            <a:r>
              <a:rPr lang="fr-CA" altLang="fr-FR" sz="1400" dirty="0" err="1">
                <a:latin typeface="Arial" panose="020B0604020202020204" pitchFamily="34" charset="0"/>
              </a:rPr>
              <a:t>huahuhh</a:t>
            </a:r>
            <a:r>
              <a:rPr lang="fr-CA" altLang="fr-FR" sz="1400" dirty="0">
                <a:latin typeface="Arial" panose="020B0604020202020204" pitchFamily="34" charset="0"/>
              </a:rPr>
              <a:t> </a:t>
            </a:r>
            <a:r>
              <a:rPr lang="fr-CA" altLang="fr-FR" sz="1400" dirty="0" err="1">
                <a:latin typeface="Arial" panose="020B0604020202020204" pitchFamily="34" charset="0"/>
              </a:rPr>
              <a:t>uh</a:t>
            </a:r>
            <a:r>
              <a:rPr lang="fr-CA" altLang="fr-FR" sz="1400" dirty="0">
                <a:latin typeface="Arial" panose="020B0604020202020204" pitchFamily="34" charset="0"/>
              </a:rPr>
              <a:t> </a:t>
            </a:r>
            <a:r>
              <a:rPr lang="fr-CA" altLang="fr-FR" sz="1400" dirty="0" err="1">
                <a:latin typeface="Arial" panose="020B0604020202020204" pitchFamily="34" charset="0"/>
              </a:rPr>
              <a:t>jnkxcnkzn</a:t>
            </a:r>
            <a:r>
              <a:rPr lang="fr-CA" altLang="fr-FR" sz="1400" dirty="0">
                <a:latin typeface="Arial" panose="020B0604020202020204" pitchFamily="34" charset="0"/>
              </a:rPr>
              <a:t> </a:t>
            </a:r>
            <a:r>
              <a:rPr lang="fr-CA" altLang="fr-FR" sz="1400" dirty="0" err="1">
                <a:latin typeface="Arial" panose="020B0604020202020204" pitchFamily="34" charset="0"/>
              </a:rPr>
              <a:t>njnj</a:t>
            </a:r>
            <a:r>
              <a:rPr lang="fr-CA" altLang="fr-FR" sz="1400" dirty="0">
                <a:latin typeface="Arial" panose="020B0604020202020204" pitchFamily="34" charset="0"/>
              </a:rPr>
              <a:t> </a:t>
            </a:r>
            <a:r>
              <a:rPr lang="fr-CA" altLang="fr-FR" sz="1400" dirty="0" err="1">
                <a:latin typeface="Arial" panose="020B0604020202020204" pitchFamily="34" charset="0"/>
              </a:rPr>
              <a:t>jjakjo</a:t>
            </a:r>
            <a:r>
              <a:rPr lang="fr-CA" altLang="fr-FR" sz="1400" dirty="0">
                <a:latin typeface="Arial" panose="020B0604020202020204" pitchFamily="34" charset="0"/>
              </a:rPr>
              <a:t> </a:t>
            </a:r>
            <a:r>
              <a:rPr lang="fr-CA" altLang="fr-FR" sz="1400" dirty="0" err="1">
                <a:latin typeface="Arial" panose="020B0604020202020204" pitchFamily="34" charset="0"/>
              </a:rPr>
              <a:t>jkjoaj</a:t>
            </a:r>
            <a:r>
              <a:rPr lang="fr-CA" altLang="fr-FR" sz="1400" dirty="0">
                <a:latin typeface="Arial" panose="020B0604020202020204" pitchFamily="34" charset="0"/>
              </a:rPr>
              <a:t> </a:t>
            </a:r>
            <a:r>
              <a:rPr lang="fr-CA" altLang="fr-FR" sz="1400" dirty="0" err="1">
                <a:latin typeface="Arial" panose="020B0604020202020204" pitchFamily="34" charset="0"/>
              </a:rPr>
              <a:t>joajfoj</a:t>
            </a:r>
            <a:r>
              <a:rPr lang="fr-CA" altLang="fr-FR" sz="1400" dirty="0">
                <a:latin typeface="Arial" panose="020B0604020202020204" pitchFamily="34" charset="0"/>
              </a:rPr>
              <a:t> </a:t>
            </a:r>
            <a:r>
              <a:rPr lang="fr-CA" altLang="fr-FR" sz="1400" dirty="0" err="1">
                <a:latin typeface="Arial" panose="020B0604020202020204" pitchFamily="34" charset="0"/>
              </a:rPr>
              <a:t>ao</a:t>
            </a:r>
            <a:r>
              <a:rPr lang="fr-CA" altLang="fr-FR" sz="1400" dirty="0">
                <a:latin typeface="Arial" panose="020B0604020202020204" pitchFamily="34" charset="0"/>
              </a:rPr>
              <a:t> </a:t>
            </a:r>
            <a:r>
              <a:rPr lang="fr-CA" altLang="fr-FR" sz="1400" dirty="0" err="1">
                <a:latin typeface="Arial" panose="020B0604020202020204" pitchFamily="34" charset="0"/>
              </a:rPr>
              <a:t>ijoi</a:t>
            </a:r>
            <a:r>
              <a:rPr lang="fr-CA" altLang="fr-FR" sz="1400" dirty="0">
                <a:latin typeface="Arial" panose="020B0604020202020204" pitchFamily="34" charset="0"/>
              </a:rPr>
              <a:t> </a:t>
            </a:r>
            <a:r>
              <a:rPr lang="fr-CA" altLang="fr-FR" sz="1400" dirty="0" err="1">
                <a:latin typeface="Arial" panose="020B0604020202020204" pitchFamily="34" charset="0"/>
              </a:rPr>
              <a:t>ao</a:t>
            </a:r>
            <a:r>
              <a:rPr lang="fr-CA" altLang="fr-FR" sz="1400" dirty="0">
                <a:latin typeface="Arial" panose="020B0604020202020204" pitchFamily="34" charset="0"/>
              </a:rPr>
              <a:t> </a:t>
            </a:r>
            <a:r>
              <a:rPr lang="fr-CA" altLang="fr-FR" sz="1400" dirty="0" err="1">
                <a:latin typeface="Arial" panose="020B0604020202020204" pitchFamily="34" charset="0"/>
              </a:rPr>
              <a:t>oao</a:t>
            </a:r>
            <a:endParaRPr lang="fr-CA" altLang="fr-FR" sz="1400" dirty="0">
              <a:latin typeface="Arial" panose="020B0604020202020204" pitchFamily="34" charset="0"/>
            </a:endParaRPr>
          </a:p>
        </p:txBody>
      </p:sp>
      <p:sp>
        <p:nvSpPr>
          <p:cNvPr id="64" name="Rectangle 957">
            <a:extLst>
              <a:ext uri="{FF2B5EF4-FFF2-40B4-BE49-F238E27FC236}">
                <a16:creationId xmlns:a16="http://schemas.microsoft.com/office/drawing/2014/main" xmlns="" id="{B7AC1B60-E8CF-CF49-B2BA-D15C367F57DB}"/>
              </a:ext>
            </a:extLst>
          </p:cNvPr>
          <p:cNvSpPr>
            <a:spLocks noChangeArrowheads="1"/>
          </p:cNvSpPr>
          <p:nvPr/>
        </p:nvSpPr>
        <p:spPr bwMode="auto">
          <a:xfrm>
            <a:off x="28410868" y="13626668"/>
            <a:ext cx="4086225" cy="2354421"/>
          </a:xfrm>
          <a:prstGeom prst="rect">
            <a:avLst/>
          </a:prstGeom>
          <a:gradFill flip="none" rotWithShape="1">
            <a:gsLst>
              <a:gs pos="0">
                <a:schemeClr val="accent3">
                  <a:lumMod val="5000"/>
                  <a:lumOff val="95000"/>
                  <a:alpha val="89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8100">
            <a:noFill/>
            <a:miter lim="800000"/>
            <a:headEnd/>
            <a:tailEnd/>
          </a:ln>
          <a:effectLst>
            <a:outerShdw blurRad="63500" dist="89803" dir="2700000" algn="ctr" rotWithShape="0">
              <a:schemeClr val="tx1">
                <a:alpha val="74998"/>
              </a:schemeClr>
            </a:outerShdw>
          </a:effectLst>
        </p:spPr>
        <p:txBody>
          <a:bodyPr wrap="none" anchor="ctr"/>
          <a:lstStyle/>
          <a:p>
            <a:pPr>
              <a:defRPr/>
            </a:pPr>
            <a:endParaRPr lang="fr-FR">
              <a:latin typeface="Times New Roman" pitchFamily="-108" charset="0"/>
              <a:ea typeface="+mn-ea"/>
            </a:endParaRPr>
          </a:p>
        </p:txBody>
      </p:sp>
      <p:sp>
        <p:nvSpPr>
          <p:cNvPr id="65" name="Rectangle 958">
            <a:extLst>
              <a:ext uri="{FF2B5EF4-FFF2-40B4-BE49-F238E27FC236}">
                <a16:creationId xmlns:a16="http://schemas.microsoft.com/office/drawing/2014/main" xmlns="" id="{5327F3F6-81D3-444D-94BE-7EC34AB05169}"/>
              </a:ext>
            </a:extLst>
          </p:cNvPr>
          <p:cNvSpPr>
            <a:spLocks noChangeArrowheads="1"/>
          </p:cNvSpPr>
          <p:nvPr/>
        </p:nvSpPr>
        <p:spPr bwMode="auto">
          <a:xfrm>
            <a:off x="29474491" y="13474269"/>
            <a:ext cx="2027238" cy="35560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38100">
            <a:noFill/>
            <a:miter lim="800000"/>
            <a:headEnd/>
            <a:tailEnd/>
          </a:ln>
          <a:effectLst>
            <a:glow rad="76200">
              <a:schemeClr val="accent1">
                <a:alpha val="40000"/>
              </a:schemeClr>
            </a:glow>
            <a:outerShdw blurRad="50800" dist="38100" dir="2640000" algn="tl" rotWithShape="0">
              <a:prstClr val="black">
                <a:alpha val="40000"/>
              </a:prstClr>
            </a:outerShdw>
          </a:effectLst>
        </p:spPr>
        <p:txBody>
          <a:bodyPr wrap="none" anchor="ctr"/>
          <a:lstStyle/>
          <a:p>
            <a:pPr algn="ctr">
              <a:defRPr/>
            </a:pPr>
            <a:r>
              <a:rPr lang="fr-CA" sz="1600" b="1" dirty="0" err="1">
                <a:solidFill>
                  <a:schemeClr val="bg1"/>
                </a:solidFill>
                <a:latin typeface="Arial" pitchFamily="-108" charset="0"/>
                <a:ea typeface="+mn-ea"/>
              </a:rPr>
              <a:t>Acknowledgements</a:t>
            </a:r>
            <a:endParaRPr lang="fr-CA" sz="1600" b="1" dirty="0">
              <a:solidFill>
                <a:schemeClr val="bg1"/>
              </a:solidFill>
              <a:latin typeface="Arial" pitchFamily="-108" charset="0"/>
              <a:ea typeface="+mn-ea"/>
            </a:endParaRPr>
          </a:p>
        </p:txBody>
      </p:sp>
      <p:sp>
        <p:nvSpPr>
          <p:cNvPr id="60" name="Text Box 963">
            <a:extLst>
              <a:ext uri="{FF2B5EF4-FFF2-40B4-BE49-F238E27FC236}">
                <a16:creationId xmlns:a16="http://schemas.microsoft.com/office/drawing/2014/main" xmlns="" id="{2D4FE0A1-F4E4-D345-9F3B-EE6D02783440}"/>
              </a:ext>
            </a:extLst>
          </p:cNvPr>
          <p:cNvSpPr txBox="1">
            <a:spLocks noChangeArrowheads="1"/>
          </p:cNvSpPr>
          <p:nvPr/>
        </p:nvSpPr>
        <p:spPr bwMode="auto">
          <a:xfrm>
            <a:off x="11824616" y="9893098"/>
            <a:ext cx="490899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5263" indent="-195263">
              <a:tabLst>
                <a:tab pos="195263"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a:tabLst>
                <a:tab pos="195263"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a:tabLst>
                <a:tab pos="195263"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tabLst>
                <a:tab pos="195263" algn="l"/>
              </a:tabLst>
              <a:defRPr sz="2400">
                <a:solidFill>
                  <a:schemeClr val="tx1"/>
                </a:solidFill>
                <a:latin typeface="Times New Roman" panose="02020603050405020304" pitchFamily="18" charset="0"/>
                <a:ea typeface="ＭＳ Ｐゴシック" panose="020B0600070205080204" pitchFamily="34" charset="-128"/>
              </a:defRPr>
            </a:lvl4pPr>
            <a:lvl5pPr marL="2057400" indent="-228600">
              <a:tabLst>
                <a:tab pos="195263" algn="l"/>
              </a:tabLst>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195263" algn="l"/>
              </a:tabLs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195263" algn="l"/>
              </a:tabLs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195263" algn="l"/>
              </a:tabLs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195263" algn="l"/>
              </a:tabLst>
              <a:defRPr sz="2400">
                <a:solidFill>
                  <a:schemeClr val="tx1"/>
                </a:solidFill>
                <a:latin typeface="Times New Roman" panose="02020603050405020304" pitchFamily="18" charset="0"/>
                <a:ea typeface="ＭＳ Ｐゴシック" panose="020B0600070205080204" pitchFamily="34" charset="-128"/>
              </a:defRPr>
            </a:lvl9pPr>
          </a:lstStyle>
          <a:p>
            <a:pPr>
              <a:buClr>
                <a:srgbClr val="0062C4"/>
              </a:buClr>
              <a:buSzPct val="80000"/>
              <a:buFont typeface="WP IconicSymbolsA N" pitchFamily="2" charset="0"/>
              <a:buChar char=""/>
            </a:pPr>
            <a:r>
              <a:rPr lang="fr-CA" altLang="fr-FR" sz="1400" dirty="0" err="1">
                <a:latin typeface="Arial" panose="020B0604020202020204" pitchFamily="34" charset="0"/>
              </a:rPr>
              <a:t>Bkjcbkjcc</a:t>
            </a:r>
            <a:r>
              <a:rPr lang="fr-CA" altLang="fr-FR" sz="1400" dirty="0">
                <a:latin typeface="Arial" panose="020B0604020202020204" pitchFamily="34" charset="0"/>
              </a:rPr>
              <a:t> </a:t>
            </a:r>
            <a:r>
              <a:rPr lang="fr-CA" altLang="fr-FR" sz="1400" dirty="0" err="1">
                <a:latin typeface="Arial" panose="020B0604020202020204" pitchFamily="34" charset="0"/>
              </a:rPr>
              <a:t>hcoa</a:t>
            </a:r>
            <a:r>
              <a:rPr lang="fr-CA" altLang="fr-FR" sz="1400" dirty="0">
                <a:latin typeface="Arial" panose="020B0604020202020204" pitchFamily="34" charset="0"/>
              </a:rPr>
              <a:t> </a:t>
            </a:r>
            <a:r>
              <a:rPr lang="fr-CA" altLang="fr-FR" sz="1400" dirty="0" err="1">
                <a:latin typeface="Arial" panose="020B0604020202020204" pitchFamily="34" charset="0"/>
              </a:rPr>
              <a:t>ansashcf</a:t>
            </a:r>
            <a:r>
              <a:rPr lang="fr-CA" altLang="fr-FR" sz="1400" dirty="0">
                <a:latin typeface="Arial" panose="020B0604020202020204" pitchFamily="34" charset="0"/>
              </a:rPr>
              <a:t> </a:t>
            </a:r>
            <a:r>
              <a:rPr lang="fr-CA" altLang="fr-FR" sz="1400" dirty="0" err="1">
                <a:latin typeface="Arial" panose="020B0604020202020204" pitchFamily="34" charset="0"/>
              </a:rPr>
              <a:t>aohc</a:t>
            </a:r>
            <a:r>
              <a:rPr lang="fr-CA" altLang="fr-FR" sz="1400" dirty="0">
                <a:latin typeface="Arial" panose="020B0604020202020204" pitchFamily="34" charset="0"/>
              </a:rPr>
              <a:t> </a:t>
            </a:r>
            <a:r>
              <a:rPr lang="fr-CA" altLang="fr-FR" sz="1400" dirty="0" err="1">
                <a:latin typeface="Arial" panose="020B0604020202020204" pitchFamily="34" charset="0"/>
              </a:rPr>
              <a:t>ggi</a:t>
            </a:r>
            <a:r>
              <a:rPr lang="fr-CA" altLang="fr-FR" sz="1400" dirty="0">
                <a:latin typeface="Arial" panose="020B0604020202020204" pitchFamily="34" charset="0"/>
              </a:rPr>
              <a:t>   </a:t>
            </a:r>
            <a:r>
              <a:rPr lang="fr-CA" altLang="fr-FR" sz="1400" dirty="0" err="1">
                <a:latin typeface="Arial" panose="020B0604020202020204" pitchFamily="34" charset="0"/>
              </a:rPr>
              <a:t>iai</a:t>
            </a:r>
            <a:r>
              <a:rPr lang="fr-CA" altLang="fr-FR" sz="1400" dirty="0">
                <a:latin typeface="Arial" panose="020B0604020202020204" pitchFamily="34" charset="0"/>
              </a:rPr>
              <a:t>  </a:t>
            </a:r>
            <a:r>
              <a:rPr lang="fr-CA" altLang="fr-FR" sz="1400" dirty="0" err="1">
                <a:latin typeface="Arial" panose="020B0604020202020204" pitchFamily="34" charset="0"/>
              </a:rPr>
              <a:t>gaig</a:t>
            </a:r>
            <a:r>
              <a:rPr lang="fr-CA" altLang="fr-FR" sz="1400" dirty="0">
                <a:latin typeface="Arial" panose="020B0604020202020204" pitchFamily="34" charset="0"/>
              </a:rPr>
              <a:t> i agi </a:t>
            </a:r>
            <a:r>
              <a:rPr lang="fr-CA" altLang="fr-FR" sz="1400" dirty="0" err="1">
                <a:latin typeface="Arial" panose="020B0604020202020204" pitchFamily="34" charset="0"/>
              </a:rPr>
              <a:t>giag</a:t>
            </a:r>
            <a:r>
              <a:rPr lang="fr-CA" altLang="fr-FR" sz="1400" dirty="0">
                <a:latin typeface="Arial" panose="020B0604020202020204" pitchFamily="34" charset="0"/>
              </a:rPr>
              <a:t>  </a:t>
            </a:r>
            <a:r>
              <a:rPr lang="fr-CA" altLang="fr-FR" sz="1400" dirty="0" err="1">
                <a:latin typeface="Arial" panose="020B0604020202020204" pitchFamily="34" charset="0"/>
              </a:rPr>
              <a:t>aigiagidg</a:t>
            </a:r>
            <a:r>
              <a:rPr lang="fr-CA" altLang="fr-FR" sz="1400" dirty="0">
                <a:latin typeface="Arial" panose="020B0604020202020204" pitchFamily="34" charset="0"/>
              </a:rPr>
              <a:t> </a:t>
            </a:r>
            <a:r>
              <a:rPr lang="fr-CA" altLang="fr-FR" sz="1400" dirty="0" err="1">
                <a:latin typeface="Arial" panose="020B0604020202020204" pitchFamily="34" charset="0"/>
              </a:rPr>
              <a:t>igaig</a:t>
            </a:r>
            <a:r>
              <a:rPr lang="fr-CA" altLang="fr-FR" sz="1400" dirty="0">
                <a:latin typeface="Arial" panose="020B0604020202020204" pitchFamily="34" charset="0"/>
              </a:rPr>
              <a:t> </a:t>
            </a:r>
            <a:r>
              <a:rPr lang="fr-CA" altLang="fr-FR" sz="1400" dirty="0" err="1">
                <a:latin typeface="Arial" panose="020B0604020202020204" pitchFamily="34" charset="0"/>
              </a:rPr>
              <a:t>aig</a:t>
            </a:r>
            <a:r>
              <a:rPr lang="fr-CA" altLang="fr-FR" sz="1400" dirty="0">
                <a:latin typeface="Arial" panose="020B0604020202020204" pitchFamily="34" charset="0"/>
              </a:rPr>
              <a:t> </a:t>
            </a:r>
            <a:r>
              <a:rPr lang="fr-CA" altLang="fr-FR" sz="1400" dirty="0" err="1">
                <a:latin typeface="Arial" panose="020B0604020202020204" pitchFamily="34" charset="0"/>
              </a:rPr>
              <a:t>iagi</a:t>
            </a:r>
            <a:r>
              <a:rPr lang="fr-CA" altLang="fr-FR" sz="1400" dirty="0">
                <a:latin typeface="Arial" panose="020B0604020202020204" pitchFamily="34" charset="0"/>
              </a:rPr>
              <a:t> gai </a:t>
            </a:r>
            <a:r>
              <a:rPr lang="fr-CA" altLang="fr-FR" sz="1400" dirty="0" err="1">
                <a:latin typeface="Arial" panose="020B0604020202020204" pitchFamily="34" charset="0"/>
              </a:rPr>
              <a:t>gaig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iagi</a:t>
            </a:r>
            <a:r>
              <a:rPr lang="fr-CA" altLang="fr-FR" sz="1400" dirty="0">
                <a:latin typeface="Arial" panose="020B0604020202020204" pitchFamily="34" charset="0"/>
              </a:rPr>
              <a:t> ag </a:t>
            </a:r>
            <a:r>
              <a:rPr lang="fr-CA" altLang="fr-FR" sz="1400" dirty="0" err="1">
                <a:latin typeface="Arial" panose="020B0604020202020204" pitchFamily="34" charset="0"/>
              </a:rPr>
              <a:t>igi</a:t>
            </a:r>
            <a:r>
              <a:rPr lang="fr-CA" altLang="fr-FR" sz="1400" dirty="0">
                <a:latin typeface="Arial" panose="020B0604020202020204" pitchFamily="34" charset="0"/>
              </a:rPr>
              <a:t> </a:t>
            </a:r>
            <a:r>
              <a:rPr lang="fr-CA" altLang="fr-FR" sz="1400" dirty="0" err="1">
                <a:latin typeface="Arial" panose="020B0604020202020204" pitchFamily="34" charset="0"/>
              </a:rPr>
              <a:t>gaig</a:t>
            </a:r>
            <a:r>
              <a:rPr lang="fr-CA" altLang="fr-FR" sz="1400" dirty="0">
                <a:latin typeface="Arial" panose="020B0604020202020204" pitchFamily="34" charset="0"/>
              </a:rPr>
              <a:t> </a:t>
            </a:r>
            <a:r>
              <a:rPr lang="fr-CA" altLang="fr-FR" sz="1400" dirty="0" err="1">
                <a:latin typeface="Arial" panose="020B0604020202020204" pitchFamily="34" charset="0"/>
              </a:rPr>
              <a:t>ia</a:t>
            </a:r>
            <a:r>
              <a:rPr lang="fr-CA" altLang="fr-FR" sz="1400" dirty="0">
                <a:latin typeface="Arial" panose="020B0604020202020204" pitchFamily="34" charset="0"/>
              </a:rPr>
              <a:t> </a:t>
            </a:r>
            <a:r>
              <a:rPr lang="fr-CA" altLang="fr-FR" sz="1400" dirty="0" err="1">
                <a:latin typeface="Arial" panose="020B0604020202020204" pitchFamily="34" charset="0"/>
              </a:rPr>
              <a:t>giag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gi </a:t>
            </a:r>
            <a:r>
              <a:rPr lang="fr-CA" altLang="fr-FR" sz="1400" dirty="0" err="1">
                <a:latin typeface="Arial" panose="020B0604020202020204" pitchFamily="34" charset="0"/>
              </a:rPr>
              <a:t>gaiidasid</a:t>
            </a:r>
            <a:r>
              <a:rPr lang="fr-CA" altLang="fr-FR" sz="1400" dirty="0">
                <a:latin typeface="Arial" panose="020B0604020202020204" pitchFamily="34" charset="0"/>
              </a:rPr>
              <a:t>  ha </a:t>
            </a:r>
            <a:r>
              <a:rPr lang="fr-CA" altLang="fr-FR" sz="1400" dirty="0" err="1">
                <a:latin typeface="Arial" panose="020B0604020202020204" pitchFamily="34" charset="0"/>
              </a:rPr>
              <a:t>ia</a:t>
            </a:r>
            <a:r>
              <a:rPr lang="fr-CA" altLang="fr-FR" sz="1400" dirty="0">
                <a:latin typeface="Arial" panose="020B0604020202020204" pitchFamily="34" charset="0"/>
              </a:rPr>
              <a:t> </a:t>
            </a:r>
            <a:r>
              <a:rPr lang="fr-CA" altLang="fr-FR" sz="1400" dirty="0" err="1">
                <a:latin typeface="Arial" panose="020B0604020202020204" pitchFamily="34" charset="0"/>
              </a:rPr>
              <a:t>iaiyaiy</a:t>
            </a:r>
            <a:r>
              <a:rPr lang="fr-CA" altLang="fr-FR" sz="1400" dirty="0">
                <a:latin typeface="Arial" panose="020B0604020202020204" pitchFamily="34" charset="0"/>
              </a:rPr>
              <a:t> </a:t>
            </a:r>
            <a:r>
              <a:rPr lang="fr-CA" altLang="fr-FR" sz="1400" dirty="0" err="1">
                <a:latin typeface="Arial" panose="020B0604020202020204" pitchFamily="34" charset="0"/>
              </a:rPr>
              <a:t>aiy</a:t>
            </a:r>
            <a:r>
              <a:rPr lang="fr-CA" altLang="fr-FR" sz="1400" dirty="0">
                <a:latin typeface="Arial" panose="020B0604020202020204" pitchFamily="34" charset="0"/>
              </a:rPr>
              <a:t> </a:t>
            </a:r>
            <a:r>
              <a:rPr lang="fr-CA" altLang="fr-FR" sz="1400" dirty="0" err="1">
                <a:latin typeface="Arial" panose="020B0604020202020204" pitchFamily="34" charset="0"/>
              </a:rPr>
              <a:t>iay</a:t>
            </a:r>
            <a:r>
              <a:rPr lang="fr-CA" altLang="fr-FR" sz="1400" dirty="0">
                <a:latin typeface="Arial" panose="020B0604020202020204" pitchFamily="34" charset="0"/>
              </a:rPr>
              <a:t> </a:t>
            </a:r>
            <a:r>
              <a:rPr lang="fr-CA" altLang="fr-FR" sz="1400" dirty="0" err="1">
                <a:latin typeface="Arial" panose="020B0604020202020204" pitchFamily="34" charset="0"/>
              </a:rPr>
              <a:t>iyiaydiy</a:t>
            </a:r>
            <a:r>
              <a:rPr lang="fr-CA" altLang="fr-FR" sz="1400" dirty="0">
                <a:latin typeface="Arial" panose="020B0604020202020204" pitchFamily="34" charset="0"/>
              </a:rPr>
              <a:t> </a:t>
            </a:r>
            <a:r>
              <a:rPr lang="fr-CA" altLang="fr-FR" sz="1400" dirty="0" err="1">
                <a:latin typeface="Arial" panose="020B0604020202020204" pitchFamily="34" charset="0"/>
              </a:rPr>
              <a:t>ya</a:t>
            </a:r>
            <a:r>
              <a:rPr lang="fr-CA" altLang="fr-FR" sz="1400" dirty="0">
                <a:latin typeface="Arial" panose="020B0604020202020204" pitchFamily="34" charset="0"/>
              </a:rPr>
              <a:t> </a:t>
            </a:r>
            <a:r>
              <a:rPr lang="fr-CA" altLang="fr-FR" sz="1400" dirty="0" err="1">
                <a:latin typeface="Arial" panose="020B0604020202020204" pitchFamily="34" charset="0"/>
              </a:rPr>
              <a:t>yai</a:t>
            </a:r>
            <a:r>
              <a:rPr lang="fr-CA" altLang="fr-FR" sz="1400" dirty="0">
                <a:latin typeface="Arial" panose="020B0604020202020204" pitchFamily="34" charset="0"/>
              </a:rPr>
              <a:t> </a:t>
            </a:r>
            <a:r>
              <a:rPr lang="fr-CA" altLang="fr-FR" sz="1400" dirty="0" err="1">
                <a:latin typeface="Arial" panose="020B0604020202020204" pitchFamily="34" charset="0"/>
              </a:rPr>
              <a:t>yay</a:t>
            </a:r>
            <a:r>
              <a:rPr lang="fr-CA" altLang="fr-FR" sz="1400" dirty="0">
                <a:latin typeface="Arial" panose="020B0604020202020204" pitchFamily="34" charset="0"/>
              </a:rPr>
              <a:t> </a:t>
            </a:r>
            <a:r>
              <a:rPr lang="fr-CA" altLang="fr-FR" sz="1400" dirty="0" err="1">
                <a:latin typeface="Arial" panose="020B0604020202020204" pitchFamily="34" charset="0"/>
              </a:rPr>
              <a:t>dyi</a:t>
            </a:r>
            <a:r>
              <a:rPr lang="fr-CA" altLang="fr-FR" sz="1400" dirty="0">
                <a:latin typeface="Arial" panose="020B0604020202020204" pitchFamily="34" charset="0"/>
              </a:rPr>
              <a:t> </a:t>
            </a:r>
            <a:r>
              <a:rPr lang="fr-CA" altLang="fr-FR" sz="1400" dirty="0" err="1">
                <a:latin typeface="Arial" panose="020B0604020202020204" pitchFamily="34" charset="0"/>
              </a:rPr>
              <a:t>uya</a:t>
            </a:r>
            <a:r>
              <a:rPr lang="fr-CA" altLang="fr-FR" sz="1400" dirty="0">
                <a:latin typeface="Arial" panose="020B0604020202020204" pitchFamily="34" charset="0"/>
              </a:rPr>
              <a:t> au y </a:t>
            </a:r>
            <a:r>
              <a:rPr lang="fr-CA" altLang="fr-FR" sz="1400" dirty="0" err="1">
                <a:latin typeface="Arial" panose="020B0604020202020204" pitchFamily="34" charset="0"/>
              </a:rPr>
              <a:t>aydayd</a:t>
            </a:r>
            <a:r>
              <a:rPr lang="fr-CA" altLang="fr-FR" sz="1400" dirty="0">
                <a:latin typeface="Arial" panose="020B0604020202020204" pitchFamily="34" charset="0"/>
              </a:rPr>
              <a:t> </a:t>
            </a:r>
            <a:r>
              <a:rPr lang="fr-CA" altLang="fr-FR" sz="1400" dirty="0" err="1">
                <a:latin typeface="Arial" panose="020B0604020202020204" pitchFamily="34" charset="0"/>
              </a:rPr>
              <a:t>ya</a:t>
            </a:r>
            <a:endParaRPr lang="fr-CA" altLang="fr-FR" sz="1400" dirty="0">
              <a:latin typeface="Arial" panose="020B0604020202020204" pitchFamily="34" charset="0"/>
            </a:endParaRPr>
          </a:p>
          <a:p>
            <a:pPr>
              <a:buClr>
                <a:srgbClr val="0062C4"/>
              </a:buClr>
              <a:buSzPct val="80000"/>
              <a:buFont typeface="WP IconicSymbolsA N" pitchFamily="2" charset="0"/>
              <a:buNone/>
            </a:pPr>
            <a:endParaRPr lang="fr-CA" altLang="fr-FR" sz="1400" dirty="0">
              <a:latin typeface="Arial" panose="020B0604020202020204" pitchFamily="34" charset="0"/>
            </a:endParaRPr>
          </a:p>
          <a:p>
            <a:pPr>
              <a:buClr>
                <a:srgbClr val="0062C4"/>
              </a:buClr>
              <a:buSzPct val="80000"/>
              <a:buFont typeface="WP IconicSymbolsA N" pitchFamily="2" charset="0"/>
              <a:buChar char=""/>
            </a:pPr>
            <a:r>
              <a:rPr lang="fr-CA" altLang="fr-FR" sz="1400" dirty="0" err="1">
                <a:latin typeface="Arial" panose="020B0604020202020204" pitchFamily="34" charset="0"/>
              </a:rPr>
              <a:t>uhq</a:t>
            </a:r>
            <a:r>
              <a:rPr lang="fr-CA" altLang="fr-FR" sz="1400" dirty="0">
                <a:latin typeface="Arial" panose="020B0604020202020204" pitchFamily="34" charset="0"/>
              </a:rPr>
              <a:t> </a:t>
            </a:r>
            <a:r>
              <a:rPr lang="fr-CA" altLang="fr-FR" sz="1400" dirty="0" err="1">
                <a:latin typeface="Arial" panose="020B0604020202020204" pitchFamily="34" charset="0"/>
              </a:rPr>
              <a:t>yd</a:t>
            </a:r>
            <a:r>
              <a:rPr lang="fr-CA" altLang="fr-FR" sz="1400" dirty="0">
                <a:latin typeface="Arial" panose="020B0604020202020204" pitchFamily="34" charset="0"/>
              </a:rPr>
              <a:t> 8y </a:t>
            </a:r>
            <a:r>
              <a:rPr lang="fr-CA" altLang="fr-FR" sz="1400" dirty="0" err="1">
                <a:latin typeface="Arial" panose="020B0604020202020204" pitchFamily="34" charset="0"/>
              </a:rPr>
              <a:t>yd</a:t>
            </a:r>
            <a:r>
              <a:rPr lang="fr-CA" altLang="fr-FR" sz="1400" dirty="0">
                <a:latin typeface="Arial" panose="020B0604020202020204" pitchFamily="34" charset="0"/>
              </a:rPr>
              <a:t> 7qt7 y y7y y7dyyd 9yd7qydd </a:t>
            </a:r>
            <a:r>
              <a:rPr lang="fr-CA" altLang="fr-FR" sz="1400" dirty="0" err="1">
                <a:latin typeface="Arial" panose="020B0604020202020204" pitchFamily="34" charset="0"/>
              </a:rPr>
              <a:t>agd</a:t>
            </a:r>
            <a:r>
              <a:rPr lang="fr-CA" altLang="fr-FR" sz="1400" dirty="0">
                <a:latin typeface="Arial" panose="020B0604020202020204" pitchFamily="34" charset="0"/>
              </a:rPr>
              <a:t> </a:t>
            </a:r>
            <a:r>
              <a:rPr lang="fr-CA" altLang="fr-FR" sz="1400" dirty="0" err="1">
                <a:latin typeface="Arial" panose="020B0604020202020204" pitchFamily="34" charset="0"/>
              </a:rPr>
              <a:t>hgd</a:t>
            </a:r>
            <a:r>
              <a:rPr lang="fr-CA" altLang="fr-FR" sz="1400" dirty="0">
                <a:latin typeface="Arial" panose="020B0604020202020204" pitchFamily="34" charset="0"/>
              </a:rPr>
              <a:t> </a:t>
            </a:r>
            <a:r>
              <a:rPr lang="fr-CA" altLang="fr-FR" sz="1400" dirty="0" err="1">
                <a:latin typeface="Arial" panose="020B0604020202020204" pitchFamily="34" charset="0"/>
              </a:rPr>
              <a:t>hadhagyah</a:t>
            </a:r>
            <a:r>
              <a:rPr lang="fr-CA" altLang="fr-FR" sz="1400" dirty="0">
                <a:latin typeface="Arial" panose="020B0604020202020204" pitchFamily="34" charset="0"/>
              </a:rPr>
              <a:t> wu </a:t>
            </a:r>
            <a:r>
              <a:rPr lang="fr-CA" altLang="fr-FR" sz="1400" dirty="0" err="1">
                <a:latin typeface="Arial" panose="020B0604020202020204" pitchFamily="34" charset="0"/>
              </a:rPr>
              <a:t>dh</a:t>
            </a:r>
            <a:r>
              <a:rPr lang="fr-CA" altLang="fr-FR" sz="1400" dirty="0">
                <a:latin typeface="Arial" panose="020B0604020202020204" pitchFamily="34" charset="0"/>
              </a:rPr>
              <a:t> wu w </a:t>
            </a:r>
            <a:r>
              <a:rPr lang="fr-CA" altLang="fr-FR" sz="1400" dirty="0" err="1">
                <a:latin typeface="Arial" panose="020B0604020202020204" pitchFamily="34" charset="0"/>
              </a:rPr>
              <a:t>uw</a:t>
            </a:r>
            <a:r>
              <a:rPr lang="fr-CA" altLang="fr-FR" sz="1400" dirty="0">
                <a:latin typeface="Arial" panose="020B0604020202020204" pitchFamily="34" charset="0"/>
              </a:rPr>
              <a:t>  </a:t>
            </a:r>
            <a:r>
              <a:rPr lang="fr-CA" altLang="fr-FR" sz="1400" dirty="0" err="1">
                <a:latin typeface="Arial" panose="020B0604020202020204" pitchFamily="34" charset="0"/>
              </a:rPr>
              <a:t>hfphcvao</a:t>
            </a:r>
            <a:r>
              <a:rPr lang="fr-CA" altLang="fr-FR" sz="1400" dirty="0">
                <a:latin typeface="Arial" panose="020B0604020202020204" pitchFamily="34" charset="0"/>
              </a:rPr>
              <a:t> uyhap9chah </a:t>
            </a:r>
            <a:r>
              <a:rPr lang="fr-CA" altLang="fr-FR" sz="1400" dirty="0" err="1">
                <a:latin typeface="Arial" panose="020B0604020202020204" pitchFamily="34" charset="0"/>
              </a:rPr>
              <a:t>hhuhu</a:t>
            </a:r>
            <a:r>
              <a:rPr lang="fr-CA" altLang="fr-FR" sz="1400" dirty="0">
                <a:latin typeface="Arial" panose="020B0604020202020204" pitchFamily="34" charset="0"/>
              </a:rPr>
              <a:t>  </a:t>
            </a:r>
            <a:r>
              <a:rPr lang="fr-CA" altLang="fr-FR" sz="1400" dirty="0" err="1">
                <a:latin typeface="Arial" panose="020B0604020202020204" pitchFamily="34" charset="0"/>
              </a:rPr>
              <a:t>huahuhh</a:t>
            </a:r>
            <a:r>
              <a:rPr lang="fr-CA" altLang="fr-FR" sz="1400" dirty="0">
                <a:latin typeface="Arial" panose="020B0604020202020204" pitchFamily="34" charset="0"/>
              </a:rPr>
              <a:t> </a:t>
            </a:r>
            <a:r>
              <a:rPr lang="fr-CA" altLang="fr-FR" sz="1400" dirty="0" err="1">
                <a:latin typeface="Arial" panose="020B0604020202020204" pitchFamily="34" charset="0"/>
              </a:rPr>
              <a:t>uh</a:t>
            </a:r>
            <a:r>
              <a:rPr lang="fr-CA" altLang="fr-FR" sz="1400" dirty="0">
                <a:latin typeface="Arial" panose="020B0604020202020204" pitchFamily="34" charset="0"/>
              </a:rPr>
              <a:t> </a:t>
            </a:r>
            <a:r>
              <a:rPr lang="fr-CA" altLang="fr-FR" sz="1400" dirty="0" err="1">
                <a:latin typeface="Arial" panose="020B0604020202020204" pitchFamily="34" charset="0"/>
              </a:rPr>
              <a:t>jnkxcnkzn</a:t>
            </a:r>
            <a:r>
              <a:rPr lang="fr-CA" altLang="fr-FR" sz="1400" dirty="0">
                <a:latin typeface="Arial" panose="020B0604020202020204" pitchFamily="34" charset="0"/>
              </a:rPr>
              <a:t> </a:t>
            </a:r>
            <a:r>
              <a:rPr lang="fr-CA" altLang="fr-FR" sz="1400" dirty="0" err="1">
                <a:latin typeface="Arial" panose="020B0604020202020204" pitchFamily="34" charset="0"/>
              </a:rPr>
              <a:t>njnj</a:t>
            </a:r>
            <a:r>
              <a:rPr lang="fr-CA" altLang="fr-FR" sz="1400" dirty="0">
                <a:latin typeface="Arial" panose="020B0604020202020204" pitchFamily="34" charset="0"/>
              </a:rPr>
              <a:t> </a:t>
            </a:r>
            <a:r>
              <a:rPr lang="fr-CA" altLang="fr-FR" sz="1400" dirty="0" err="1">
                <a:latin typeface="Arial" panose="020B0604020202020204" pitchFamily="34" charset="0"/>
              </a:rPr>
              <a:t>jjakjo</a:t>
            </a:r>
            <a:r>
              <a:rPr lang="fr-CA" altLang="fr-FR" sz="1400" dirty="0">
                <a:latin typeface="Arial" panose="020B0604020202020204" pitchFamily="34" charset="0"/>
              </a:rPr>
              <a:t> </a:t>
            </a:r>
            <a:r>
              <a:rPr lang="fr-CA" altLang="fr-FR" sz="1400" dirty="0" err="1">
                <a:latin typeface="Arial" panose="020B0604020202020204" pitchFamily="34" charset="0"/>
              </a:rPr>
              <a:t>jkjoaj</a:t>
            </a:r>
            <a:r>
              <a:rPr lang="fr-CA" altLang="fr-FR" sz="1400" dirty="0">
                <a:latin typeface="Arial" panose="020B0604020202020204" pitchFamily="34" charset="0"/>
              </a:rPr>
              <a:t> </a:t>
            </a:r>
            <a:r>
              <a:rPr lang="fr-CA" altLang="fr-FR" sz="1400" dirty="0" err="1">
                <a:latin typeface="Arial" panose="020B0604020202020204" pitchFamily="34" charset="0"/>
              </a:rPr>
              <a:t>joajfoj</a:t>
            </a:r>
            <a:r>
              <a:rPr lang="fr-CA" altLang="fr-FR" sz="1400" dirty="0">
                <a:latin typeface="Arial" panose="020B0604020202020204" pitchFamily="34" charset="0"/>
              </a:rPr>
              <a:t> </a:t>
            </a:r>
            <a:r>
              <a:rPr lang="fr-CA" altLang="fr-FR" sz="1400" dirty="0" err="1">
                <a:latin typeface="Arial" panose="020B0604020202020204" pitchFamily="34" charset="0"/>
              </a:rPr>
              <a:t>ao</a:t>
            </a:r>
            <a:r>
              <a:rPr lang="fr-CA" altLang="fr-FR" sz="1400" dirty="0">
                <a:latin typeface="Arial" panose="020B0604020202020204" pitchFamily="34" charset="0"/>
              </a:rPr>
              <a:t> </a:t>
            </a:r>
            <a:r>
              <a:rPr lang="fr-CA" altLang="fr-FR" sz="1400" dirty="0" err="1">
                <a:latin typeface="Arial" panose="020B0604020202020204" pitchFamily="34" charset="0"/>
              </a:rPr>
              <a:t>ijoi</a:t>
            </a:r>
            <a:r>
              <a:rPr lang="fr-CA" altLang="fr-FR" sz="1400" dirty="0">
                <a:latin typeface="Arial" panose="020B0604020202020204" pitchFamily="34" charset="0"/>
              </a:rPr>
              <a:t> </a:t>
            </a:r>
            <a:r>
              <a:rPr lang="fr-CA" altLang="fr-FR" sz="1400" dirty="0" err="1">
                <a:latin typeface="Arial" panose="020B0604020202020204" pitchFamily="34" charset="0"/>
              </a:rPr>
              <a:t>ao</a:t>
            </a:r>
            <a:r>
              <a:rPr lang="fr-CA" altLang="fr-FR" sz="1400" dirty="0">
                <a:latin typeface="Arial" panose="020B0604020202020204" pitchFamily="34" charset="0"/>
              </a:rPr>
              <a:t> </a:t>
            </a:r>
            <a:r>
              <a:rPr lang="fr-CA" altLang="fr-FR" sz="1400" dirty="0" err="1">
                <a:latin typeface="Arial" panose="020B0604020202020204" pitchFamily="34" charset="0"/>
              </a:rPr>
              <a:t>oao</a:t>
            </a:r>
            <a:endParaRPr lang="fr-CA" altLang="fr-FR" sz="1400" dirty="0">
              <a:latin typeface="Arial" panose="020B0604020202020204" pitchFamily="34" charset="0"/>
            </a:endParaRPr>
          </a:p>
          <a:p>
            <a:pPr>
              <a:buClr>
                <a:srgbClr val="0062C4"/>
              </a:buClr>
              <a:buSzPct val="80000"/>
              <a:buFont typeface="WP IconicSymbolsA N" pitchFamily="2" charset="0"/>
              <a:buNone/>
            </a:pPr>
            <a:endParaRPr lang="fr-CA" altLang="fr-FR" sz="1400" dirty="0">
              <a:latin typeface="Arial" panose="020B0604020202020204" pitchFamily="34" charset="0"/>
            </a:endParaRPr>
          </a:p>
          <a:p>
            <a:pPr>
              <a:buClr>
                <a:srgbClr val="0062C4"/>
              </a:buClr>
              <a:buSzPct val="80000"/>
              <a:buFont typeface="WP IconicSymbolsA N" pitchFamily="2" charset="0"/>
              <a:buChar char=""/>
            </a:pPr>
            <a:r>
              <a:rPr lang="fr-CA" altLang="fr-FR" sz="1400" dirty="0" err="1">
                <a:latin typeface="Arial" panose="020B0604020202020204" pitchFamily="34" charset="0"/>
              </a:rPr>
              <a:t>uhq</a:t>
            </a:r>
            <a:r>
              <a:rPr lang="fr-CA" altLang="fr-FR" sz="1400" dirty="0">
                <a:latin typeface="Arial" panose="020B0604020202020204" pitchFamily="34" charset="0"/>
              </a:rPr>
              <a:t> </a:t>
            </a:r>
            <a:r>
              <a:rPr lang="fr-CA" altLang="fr-FR" sz="1400" dirty="0" err="1">
                <a:latin typeface="Arial" panose="020B0604020202020204" pitchFamily="34" charset="0"/>
              </a:rPr>
              <a:t>yd</a:t>
            </a:r>
            <a:r>
              <a:rPr lang="fr-CA" altLang="fr-FR" sz="1400" dirty="0">
                <a:latin typeface="Arial" panose="020B0604020202020204" pitchFamily="34" charset="0"/>
              </a:rPr>
              <a:t> 8y </a:t>
            </a:r>
            <a:r>
              <a:rPr lang="fr-CA" altLang="fr-FR" sz="1400" dirty="0" err="1">
                <a:latin typeface="Arial" panose="020B0604020202020204" pitchFamily="34" charset="0"/>
              </a:rPr>
              <a:t>ansashcf</a:t>
            </a:r>
            <a:r>
              <a:rPr lang="fr-CA" altLang="fr-FR" sz="1400" dirty="0">
                <a:latin typeface="Arial" panose="020B0604020202020204" pitchFamily="34" charset="0"/>
              </a:rPr>
              <a:t> </a:t>
            </a:r>
            <a:r>
              <a:rPr lang="fr-CA" altLang="fr-FR" sz="1400" dirty="0" err="1">
                <a:latin typeface="Arial" panose="020B0604020202020204" pitchFamily="34" charset="0"/>
              </a:rPr>
              <a:t>aohc</a:t>
            </a:r>
            <a:r>
              <a:rPr lang="fr-CA" altLang="fr-FR" sz="1400" dirty="0">
                <a:latin typeface="Arial" panose="020B0604020202020204" pitchFamily="34" charset="0"/>
              </a:rPr>
              <a:t> </a:t>
            </a:r>
            <a:r>
              <a:rPr lang="fr-CA" altLang="fr-FR" sz="1400" dirty="0" err="1">
                <a:latin typeface="Arial" panose="020B0604020202020204" pitchFamily="34" charset="0"/>
              </a:rPr>
              <a:t>ggi</a:t>
            </a:r>
            <a:r>
              <a:rPr lang="fr-CA" altLang="fr-FR" sz="1400" dirty="0">
                <a:latin typeface="Arial" panose="020B0604020202020204" pitchFamily="34" charset="0"/>
              </a:rPr>
              <a:t>   </a:t>
            </a:r>
            <a:r>
              <a:rPr lang="fr-CA" altLang="fr-FR" sz="1400" dirty="0" err="1">
                <a:latin typeface="Arial" panose="020B0604020202020204" pitchFamily="34" charset="0"/>
              </a:rPr>
              <a:t>iai</a:t>
            </a:r>
            <a:r>
              <a:rPr lang="fr-CA" altLang="fr-FR" sz="1400" dirty="0">
                <a:latin typeface="Arial" panose="020B0604020202020204" pitchFamily="34" charset="0"/>
              </a:rPr>
              <a:t>  </a:t>
            </a:r>
            <a:r>
              <a:rPr lang="fr-CA" altLang="fr-FR" sz="1400" dirty="0" err="1">
                <a:latin typeface="Arial" panose="020B0604020202020204" pitchFamily="34" charset="0"/>
              </a:rPr>
              <a:t>gaig</a:t>
            </a:r>
            <a:r>
              <a:rPr lang="fr-CA" altLang="fr-FR" sz="1400" dirty="0">
                <a:latin typeface="Arial" panose="020B0604020202020204" pitchFamily="34" charset="0"/>
              </a:rPr>
              <a:t> i agi </a:t>
            </a:r>
            <a:r>
              <a:rPr lang="fr-CA" altLang="fr-FR" sz="1400" dirty="0" err="1">
                <a:latin typeface="Arial" panose="020B0604020202020204" pitchFamily="34" charset="0"/>
              </a:rPr>
              <a:t>giag</a:t>
            </a:r>
            <a:r>
              <a:rPr lang="fr-CA" altLang="fr-FR" sz="1400" dirty="0">
                <a:latin typeface="Arial" panose="020B0604020202020204" pitchFamily="34" charset="0"/>
              </a:rPr>
              <a:t>  </a:t>
            </a:r>
            <a:r>
              <a:rPr lang="fr-CA" altLang="fr-FR" sz="1400" dirty="0" err="1">
                <a:latin typeface="Arial" panose="020B0604020202020204" pitchFamily="34" charset="0"/>
              </a:rPr>
              <a:t>aigiagidg</a:t>
            </a:r>
            <a:r>
              <a:rPr lang="fr-CA" altLang="fr-FR" sz="1400" dirty="0">
                <a:latin typeface="Arial" panose="020B0604020202020204" pitchFamily="34" charset="0"/>
              </a:rPr>
              <a:t> </a:t>
            </a:r>
            <a:r>
              <a:rPr lang="fr-CA" altLang="fr-FR" sz="1400" dirty="0" err="1">
                <a:latin typeface="Arial" panose="020B0604020202020204" pitchFamily="34" charset="0"/>
              </a:rPr>
              <a:t>igaig</a:t>
            </a:r>
            <a:r>
              <a:rPr lang="fr-CA" altLang="fr-FR" sz="1400" dirty="0">
                <a:latin typeface="Arial" panose="020B0604020202020204" pitchFamily="34" charset="0"/>
              </a:rPr>
              <a:t> </a:t>
            </a:r>
            <a:r>
              <a:rPr lang="fr-CA" altLang="fr-FR" sz="1400" dirty="0" err="1">
                <a:latin typeface="Arial" panose="020B0604020202020204" pitchFamily="34" charset="0"/>
              </a:rPr>
              <a:t>aig</a:t>
            </a:r>
            <a:r>
              <a:rPr lang="fr-CA" altLang="fr-FR" sz="1400" dirty="0">
                <a:latin typeface="Arial" panose="020B0604020202020204" pitchFamily="34" charset="0"/>
              </a:rPr>
              <a:t> </a:t>
            </a:r>
            <a:r>
              <a:rPr lang="fr-CA" altLang="fr-FR" sz="1400" dirty="0" err="1">
                <a:latin typeface="Arial" panose="020B0604020202020204" pitchFamily="34" charset="0"/>
              </a:rPr>
              <a:t>iagi</a:t>
            </a:r>
            <a:r>
              <a:rPr lang="fr-CA" altLang="fr-FR" sz="1400" dirty="0">
                <a:latin typeface="Arial" panose="020B0604020202020204" pitchFamily="34" charset="0"/>
              </a:rPr>
              <a:t> gai </a:t>
            </a:r>
            <a:r>
              <a:rPr lang="fr-CA" altLang="fr-FR" sz="1400" dirty="0" err="1">
                <a:latin typeface="Arial" panose="020B0604020202020204" pitchFamily="34" charset="0"/>
              </a:rPr>
              <a:t>gaig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iagi</a:t>
            </a:r>
            <a:r>
              <a:rPr lang="fr-CA" altLang="fr-FR" sz="1400" dirty="0">
                <a:latin typeface="Arial" panose="020B0604020202020204" pitchFamily="34" charset="0"/>
              </a:rPr>
              <a:t> ag </a:t>
            </a:r>
            <a:r>
              <a:rPr lang="fr-CA" altLang="fr-FR" sz="1400" dirty="0" err="1">
                <a:latin typeface="Arial" panose="020B0604020202020204" pitchFamily="34" charset="0"/>
              </a:rPr>
              <a:t>igi</a:t>
            </a:r>
            <a:r>
              <a:rPr lang="fr-CA" altLang="fr-FR" sz="1400" dirty="0">
                <a:latin typeface="Arial" panose="020B0604020202020204" pitchFamily="34" charset="0"/>
              </a:rPr>
              <a:t> </a:t>
            </a:r>
            <a:r>
              <a:rPr lang="fr-CA" altLang="fr-FR" sz="1400" dirty="0" err="1">
                <a:latin typeface="Arial" panose="020B0604020202020204" pitchFamily="34" charset="0"/>
              </a:rPr>
              <a:t>gaig</a:t>
            </a:r>
            <a:r>
              <a:rPr lang="fr-CA" altLang="fr-FR" sz="1400" dirty="0">
                <a:latin typeface="Arial" panose="020B0604020202020204" pitchFamily="34" charset="0"/>
              </a:rPr>
              <a:t> </a:t>
            </a:r>
            <a:r>
              <a:rPr lang="fr-CA" altLang="fr-FR" sz="1400" dirty="0" err="1">
                <a:latin typeface="Arial" panose="020B0604020202020204" pitchFamily="34" charset="0"/>
              </a:rPr>
              <a:t>ia</a:t>
            </a:r>
            <a:r>
              <a:rPr lang="fr-CA" altLang="fr-FR" sz="1400" dirty="0">
                <a:latin typeface="Arial" panose="020B0604020202020204" pitchFamily="34" charset="0"/>
              </a:rPr>
              <a:t> </a:t>
            </a:r>
            <a:r>
              <a:rPr lang="fr-CA" altLang="fr-FR" sz="1400" dirty="0" err="1">
                <a:latin typeface="Arial" panose="020B0604020202020204" pitchFamily="34" charset="0"/>
              </a:rPr>
              <a:t>giag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gi </a:t>
            </a:r>
            <a:r>
              <a:rPr lang="fr-CA" altLang="fr-FR" sz="1400" dirty="0" err="1">
                <a:latin typeface="Arial" panose="020B0604020202020204" pitchFamily="34" charset="0"/>
              </a:rPr>
              <a:t>gaiidasid</a:t>
            </a:r>
            <a:r>
              <a:rPr lang="fr-CA" altLang="fr-FR" sz="1400" dirty="0">
                <a:latin typeface="Arial" panose="020B0604020202020204" pitchFamily="34" charset="0"/>
              </a:rPr>
              <a:t>  ha </a:t>
            </a:r>
            <a:r>
              <a:rPr lang="fr-CA" altLang="fr-FR" sz="1400" dirty="0" err="1">
                <a:latin typeface="Arial" panose="020B0604020202020204" pitchFamily="34" charset="0"/>
              </a:rPr>
              <a:t>ia</a:t>
            </a:r>
            <a:r>
              <a:rPr lang="fr-CA" altLang="fr-FR" sz="1400" dirty="0">
                <a:latin typeface="Arial" panose="020B0604020202020204" pitchFamily="34" charset="0"/>
              </a:rPr>
              <a:t> </a:t>
            </a:r>
            <a:r>
              <a:rPr lang="fr-CA" altLang="fr-FR" sz="1400" dirty="0" err="1">
                <a:latin typeface="Arial" panose="020B0604020202020204" pitchFamily="34" charset="0"/>
              </a:rPr>
              <a:t>iaiyaiy</a:t>
            </a:r>
            <a:r>
              <a:rPr lang="fr-CA" altLang="fr-FR" sz="1400" dirty="0">
                <a:latin typeface="Arial" panose="020B0604020202020204" pitchFamily="34" charset="0"/>
              </a:rPr>
              <a:t> </a:t>
            </a:r>
            <a:r>
              <a:rPr lang="fr-CA" altLang="fr-FR" sz="1400" dirty="0" err="1">
                <a:latin typeface="Arial" panose="020B0604020202020204" pitchFamily="34" charset="0"/>
              </a:rPr>
              <a:t>aiy</a:t>
            </a:r>
            <a:r>
              <a:rPr lang="fr-CA" altLang="fr-FR" sz="1400" dirty="0">
                <a:latin typeface="Arial" panose="020B0604020202020204" pitchFamily="34" charset="0"/>
              </a:rPr>
              <a:t> </a:t>
            </a:r>
            <a:r>
              <a:rPr lang="fr-CA" altLang="fr-FR" sz="1400" dirty="0" err="1">
                <a:latin typeface="Arial" panose="020B0604020202020204" pitchFamily="34" charset="0"/>
              </a:rPr>
              <a:t>iay</a:t>
            </a:r>
            <a:r>
              <a:rPr lang="fr-CA" altLang="fr-FR" sz="1400" dirty="0">
                <a:latin typeface="Arial" panose="020B0604020202020204" pitchFamily="34" charset="0"/>
              </a:rPr>
              <a:t> </a:t>
            </a:r>
            <a:r>
              <a:rPr lang="fr-CA" altLang="fr-FR" sz="1400" dirty="0" err="1">
                <a:latin typeface="Arial" panose="020B0604020202020204" pitchFamily="34" charset="0"/>
              </a:rPr>
              <a:t>iyiaydiy</a:t>
            </a:r>
            <a:r>
              <a:rPr lang="fr-CA" altLang="fr-FR" sz="1400" dirty="0">
                <a:latin typeface="Arial" panose="020B0604020202020204" pitchFamily="34" charset="0"/>
              </a:rPr>
              <a:t> </a:t>
            </a:r>
            <a:r>
              <a:rPr lang="fr-CA" altLang="fr-FR" sz="1400" dirty="0" err="1">
                <a:latin typeface="Arial" panose="020B0604020202020204" pitchFamily="34" charset="0"/>
              </a:rPr>
              <a:t>ya</a:t>
            </a:r>
            <a:r>
              <a:rPr lang="fr-CA" altLang="fr-FR" sz="1400" dirty="0">
                <a:latin typeface="Arial" panose="020B0604020202020204" pitchFamily="34" charset="0"/>
              </a:rPr>
              <a:t/>
            </a:r>
            <a:br>
              <a:rPr lang="fr-CA" altLang="fr-FR" sz="1400" dirty="0">
                <a:latin typeface="Arial" panose="020B0604020202020204" pitchFamily="34" charset="0"/>
              </a:rPr>
            </a:br>
            <a:endParaRPr lang="fr-CA" altLang="fr-FR" sz="1400" dirty="0">
              <a:latin typeface="Arial" panose="020B0604020202020204" pitchFamily="34" charset="0"/>
            </a:endParaRPr>
          </a:p>
          <a:p>
            <a:pPr>
              <a:buClr>
                <a:srgbClr val="0062C4"/>
              </a:buClr>
              <a:buSzPct val="80000"/>
              <a:buFont typeface="WP IconicSymbolsA N" pitchFamily="2" charset="0"/>
              <a:buChar char=""/>
            </a:pPr>
            <a:r>
              <a:rPr lang="fr-CA" altLang="fr-FR" sz="1400" dirty="0" err="1">
                <a:latin typeface="Arial" panose="020B0604020202020204" pitchFamily="34" charset="0"/>
              </a:rPr>
              <a:t>Bkjcbkjcc</a:t>
            </a:r>
            <a:r>
              <a:rPr lang="fr-CA" altLang="fr-FR" sz="1400" dirty="0">
                <a:latin typeface="Arial" panose="020B0604020202020204" pitchFamily="34" charset="0"/>
              </a:rPr>
              <a:t> </a:t>
            </a:r>
            <a:r>
              <a:rPr lang="fr-CA" altLang="fr-FR" sz="1400" dirty="0" err="1">
                <a:latin typeface="Arial" panose="020B0604020202020204" pitchFamily="34" charset="0"/>
              </a:rPr>
              <a:t>hcoa</a:t>
            </a:r>
            <a:r>
              <a:rPr lang="fr-CA" altLang="fr-FR" sz="1400" dirty="0">
                <a:latin typeface="Arial" panose="020B0604020202020204" pitchFamily="34" charset="0"/>
              </a:rPr>
              <a:t> </a:t>
            </a:r>
            <a:r>
              <a:rPr lang="fr-CA" altLang="fr-FR" sz="1400" dirty="0" err="1">
                <a:latin typeface="Arial" panose="020B0604020202020204" pitchFamily="34" charset="0"/>
              </a:rPr>
              <a:t>ansashcf</a:t>
            </a:r>
            <a:r>
              <a:rPr lang="fr-CA" altLang="fr-FR" sz="1400" dirty="0">
                <a:latin typeface="Arial" panose="020B0604020202020204" pitchFamily="34" charset="0"/>
              </a:rPr>
              <a:t> </a:t>
            </a:r>
            <a:r>
              <a:rPr lang="fr-CA" altLang="fr-FR" sz="1400" dirty="0" err="1">
                <a:latin typeface="Arial" panose="020B0604020202020204" pitchFamily="34" charset="0"/>
              </a:rPr>
              <a:t>aohc</a:t>
            </a:r>
            <a:r>
              <a:rPr lang="fr-CA" altLang="fr-FR" sz="1400" dirty="0">
                <a:latin typeface="Arial" panose="020B0604020202020204" pitchFamily="34" charset="0"/>
              </a:rPr>
              <a:t> </a:t>
            </a:r>
            <a:r>
              <a:rPr lang="fr-CA" altLang="fr-FR" sz="1400" dirty="0" err="1">
                <a:latin typeface="Arial" panose="020B0604020202020204" pitchFamily="34" charset="0"/>
              </a:rPr>
              <a:t>ggi</a:t>
            </a:r>
            <a:r>
              <a:rPr lang="fr-CA" altLang="fr-FR" sz="1400" dirty="0">
                <a:latin typeface="Arial" panose="020B0604020202020204" pitchFamily="34" charset="0"/>
              </a:rPr>
              <a:t>   </a:t>
            </a:r>
            <a:r>
              <a:rPr lang="fr-CA" altLang="fr-FR" sz="1400" dirty="0" err="1">
                <a:latin typeface="Arial" panose="020B0604020202020204" pitchFamily="34" charset="0"/>
              </a:rPr>
              <a:t>iai</a:t>
            </a:r>
            <a:r>
              <a:rPr lang="fr-CA" altLang="fr-FR" sz="1400" dirty="0">
                <a:latin typeface="Arial" panose="020B0604020202020204" pitchFamily="34" charset="0"/>
              </a:rPr>
              <a:t>  </a:t>
            </a:r>
            <a:r>
              <a:rPr lang="fr-CA" altLang="fr-FR" sz="1400" dirty="0" err="1">
                <a:latin typeface="Arial" panose="020B0604020202020204" pitchFamily="34" charset="0"/>
              </a:rPr>
              <a:t>gaig</a:t>
            </a:r>
            <a:r>
              <a:rPr lang="fr-CA" altLang="fr-FR" sz="1400" dirty="0">
                <a:latin typeface="Arial" panose="020B0604020202020204" pitchFamily="34" charset="0"/>
              </a:rPr>
              <a:t> i agi </a:t>
            </a:r>
            <a:r>
              <a:rPr lang="fr-CA" altLang="fr-FR" sz="1400" dirty="0" err="1">
                <a:latin typeface="Arial" panose="020B0604020202020204" pitchFamily="34" charset="0"/>
              </a:rPr>
              <a:t>giag</a:t>
            </a:r>
            <a:r>
              <a:rPr lang="fr-CA" altLang="fr-FR" sz="1400" dirty="0">
                <a:latin typeface="Arial" panose="020B0604020202020204" pitchFamily="34" charset="0"/>
              </a:rPr>
              <a:t>  </a:t>
            </a:r>
            <a:r>
              <a:rPr lang="fr-CA" altLang="fr-FR" sz="1400" dirty="0" err="1">
                <a:latin typeface="Arial" panose="020B0604020202020204" pitchFamily="34" charset="0"/>
              </a:rPr>
              <a:t>aigiagidg</a:t>
            </a:r>
            <a:r>
              <a:rPr lang="fr-CA" altLang="fr-FR" sz="1400" dirty="0">
                <a:latin typeface="Arial" panose="020B0604020202020204" pitchFamily="34" charset="0"/>
              </a:rPr>
              <a:t> </a:t>
            </a:r>
            <a:r>
              <a:rPr lang="fr-CA" altLang="fr-FR" sz="1400" dirty="0" err="1">
                <a:latin typeface="Arial" panose="020B0604020202020204" pitchFamily="34" charset="0"/>
              </a:rPr>
              <a:t>igaig</a:t>
            </a:r>
            <a:r>
              <a:rPr lang="fr-CA" altLang="fr-FR" sz="1400" dirty="0">
                <a:latin typeface="Arial" panose="020B0604020202020204" pitchFamily="34" charset="0"/>
              </a:rPr>
              <a:t> </a:t>
            </a:r>
            <a:r>
              <a:rPr lang="fr-CA" altLang="fr-FR" sz="1400" dirty="0" err="1">
                <a:latin typeface="Arial" panose="020B0604020202020204" pitchFamily="34" charset="0"/>
              </a:rPr>
              <a:t>aig</a:t>
            </a:r>
            <a:r>
              <a:rPr lang="fr-CA" altLang="fr-FR" sz="1400" dirty="0">
                <a:latin typeface="Arial" panose="020B0604020202020204" pitchFamily="34" charset="0"/>
              </a:rPr>
              <a:t> </a:t>
            </a:r>
            <a:r>
              <a:rPr lang="fr-CA" altLang="fr-FR" sz="1400" dirty="0" err="1">
                <a:latin typeface="Arial" panose="020B0604020202020204" pitchFamily="34" charset="0"/>
              </a:rPr>
              <a:t>iagi</a:t>
            </a:r>
            <a:r>
              <a:rPr lang="fr-CA" altLang="fr-FR" sz="1400" dirty="0">
                <a:latin typeface="Arial" panose="020B0604020202020204" pitchFamily="34" charset="0"/>
              </a:rPr>
              <a:t> gai </a:t>
            </a:r>
            <a:r>
              <a:rPr lang="fr-CA" altLang="fr-FR" sz="1400" dirty="0" err="1">
                <a:latin typeface="Arial" panose="020B0604020202020204" pitchFamily="34" charset="0"/>
              </a:rPr>
              <a:t>gaig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a:t>
            </a:r>
            <a:r>
              <a:rPr lang="fr-CA" altLang="fr-FR" sz="1400" dirty="0" err="1">
                <a:latin typeface="Arial" panose="020B0604020202020204" pitchFamily="34" charset="0"/>
              </a:rPr>
              <a:t>iagi</a:t>
            </a:r>
            <a:r>
              <a:rPr lang="fr-CA" altLang="fr-FR" sz="1400" dirty="0">
                <a:latin typeface="Arial" panose="020B0604020202020204" pitchFamily="34" charset="0"/>
              </a:rPr>
              <a:t> ag </a:t>
            </a:r>
            <a:r>
              <a:rPr lang="fr-CA" altLang="fr-FR" sz="1400" dirty="0" err="1">
                <a:latin typeface="Arial" panose="020B0604020202020204" pitchFamily="34" charset="0"/>
              </a:rPr>
              <a:t>igi</a:t>
            </a:r>
            <a:r>
              <a:rPr lang="fr-CA" altLang="fr-FR" sz="1400" dirty="0">
                <a:latin typeface="Arial" panose="020B0604020202020204" pitchFamily="34" charset="0"/>
              </a:rPr>
              <a:t> </a:t>
            </a:r>
            <a:r>
              <a:rPr lang="fr-CA" altLang="fr-FR" sz="1400" dirty="0" err="1">
                <a:latin typeface="Arial" panose="020B0604020202020204" pitchFamily="34" charset="0"/>
              </a:rPr>
              <a:t>gaig</a:t>
            </a:r>
            <a:r>
              <a:rPr lang="fr-CA" altLang="fr-FR" sz="1400" dirty="0">
                <a:latin typeface="Arial" panose="020B0604020202020204" pitchFamily="34" charset="0"/>
              </a:rPr>
              <a:t> </a:t>
            </a:r>
            <a:r>
              <a:rPr lang="fr-CA" altLang="fr-FR" sz="1400" dirty="0" err="1">
                <a:latin typeface="Arial" panose="020B0604020202020204" pitchFamily="34" charset="0"/>
              </a:rPr>
              <a:t>ia</a:t>
            </a:r>
            <a:r>
              <a:rPr lang="fr-CA" altLang="fr-FR" sz="1400" dirty="0">
                <a:latin typeface="Arial" panose="020B0604020202020204" pitchFamily="34" charset="0"/>
              </a:rPr>
              <a:t> </a:t>
            </a:r>
            <a:r>
              <a:rPr lang="fr-CA" altLang="fr-FR" sz="1400" dirty="0" err="1">
                <a:latin typeface="Arial" panose="020B0604020202020204" pitchFamily="34" charset="0"/>
              </a:rPr>
              <a:t>giag</a:t>
            </a:r>
            <a:r>
              <a:rPr lang="fr-CA" altLang="fr-FR" sz="1400" dirty="0">
                <a:latin typeface="Arial" panose="020B0604020202020204" pitchFamily="34" charset="0"/>
              </a:rPr>
              <a:t> </a:t>
            </a:r>
            <a:r>
              <a:rPr lang="fr-CA" altLang="fr-FR" sz="1400" dirty="0" err="1">
                <a:latin typeface="Arial" panose="020B0604020202020204" pitchFamily="34" charset="0"/>
              </a:rPr>
              <a:t>iag</a:t>
            </a:r>
            <a:r>
              <a:rPr lang="fr-CA" altLang="fr-FR" sz="1400" dirty="0">
                <a:latin typeface="Arial" panose="020B0604020202020204" pitchFamily="34" charset="0"/>
              </a:rPr>
              <a:t> gi </a:t>
            </a:r>
            <a:r>
              <a:rPr lang="fr-CA" altLang="fr-FR" sz="1400" dirty="0" err="1">
                <a:latin typeface="Arial" panose="020B0604020202020204" pitchFamily="34" charset="0"/>
              </a:rPr>
              <a:t>gaiidasid</a:t>
            </a:r>
            <a:r>
              <a:rPr lang="fr-CA" altLang="fr-FR" sz="1400" dirty="0">
                <a:latin typeface="Arial" panose="020B0604020202020204" pitchFamily="34" charset="0"/>
              </a:rPr>
              <a:t>  ha </a:t>
            </a:r>
            <a:r>
              <a:rPr lang="fr-CA" altLang="fr-FR" sz="1400" dirty="0" err="1">
                <a:latin typeface="Arial" panose="020B0604020202020204" pitchFamily="34" charset="0"/>
              </a:rPr>
              <a:t>ia</a:t>
            </a:r>
            <a:r>
              <a:rPr lang="fr-CA" altLang="fr-FR" sz="1400" dirty="0">
                <a:latin typeface="Arial" panose="020B0604020202020204" pitchFamily="34" charset="0"/>
              </a:rPr>
              <a:t> </a:t>
            </a:r>
            <a:r>
              <a:rPr lang="fr-CA" altLang="fr-FR" sz="1400" dirty="0" err="1">
                <a:latin typeface="Arial" panose="020B0604020202020204" pitchFamily="34" charset="0"/>
              </a:rPr>
              <a:t>iaiyaiy</a:t>
            </a:r>
            <a:r>
              <a:rPr lang="fr-CA" altLang="fr-FR" sz="1400" dirty="0">
                <a:latin typeface="Arial" panose="020B0604020202020204" pitchFamily="34" charset="0"/>
              </a:rPr>
              <a:t> </a:t>
            </a:r>
            <a:r>
              <a:rPr lang="fr-CA" altLang="fr-FR" sz="1400" dirty="0" err="1">
                <a:latin typeface="Arial" panose="020B0604020202020204" pitchFamily="34" charset="0"/>
              </a:rPr>
              <a:t>aiy</a:t>
            </a:r>
            <a:r>
              <a:rPr lang="fr-CA" altLang="fr-FR" sz="1400" dirty="0">
                <a:latin typeface="Arial" panose="020B0604020202020204" pitchFamily="34" charset="0"/>
              </a:rPr>
              <a:t> </a:t>
            </a:r>
            <a:r>
              <a:rPr lang="fr-CA" altLang="fr-FR" sz="1400" dirty="0" err="1">
                <a:latin typeface="Arial" panose="020B0604020202020204" pitchFamily="34" charset="0"/>
              </a:rPr>
              <a:t>iay</a:t>
            </a:r>
            <a:r>
              <a:rPr lang="fr-CA" altLang="fr-FR" sz="1400" dirty="0">
                <a:latin typeface="Arial" panose="020B0604020202020204" pitchFamily="34" charset="0"/>
              </a:rPr>
              <a:t> </a:t>
            </a:r>
            <a:r>
              <a:rPr lang="fr-CA" altLang="fr-FR" sz="1400" dirty="0" err="1">
                <a:latin typeface="Arial" panose="020B0604020202020204" pitchFamily="34" charset="0"/>
              </a:rPr>
              <a:t>iyiaydiy</a:t>
            </a:r>
            <a:r>
              <a:rPr lang="fr-CA" altLang="fr-FR" sz="1400" dirty="0">
                <a:latin typeface="Arial" panose="020B0604020202020204" pitchFamily="34" charset="0"/>
              </a:rPr>
              <a:t> </a:t>
            </a:r>
            <a:r>
              <a:rPr lang="fr-CA" altLang="fr-FR" sz="1400" dirty="0" err="1">
                <a:latin typeface="Arial" panose="020B0604020202020204" pitchFamily="34" charset="0"/>
              </a:rPr>
              <a:t>ya</a:t>
            </a:r>
            <a:r>
              <a:rPr lang="fr-CA" altLang="fr-FR" sz="1400" dirty="0">
                <a:latin typeface="Arial" panose="020B0604020202020204" pitchFamily="34" charset="0"/>
              </a:rPr>
              <a:t> </a:t>
            </a:r>
            <a:r>
              <a:rPr lang="fr-CA" altLang="fr-FR" sz="1400" dirty="0" err="1">
                <a:latin typeface="Arial" panose="020B0604020202020204" pitchFamily="34" charset="0"/>
              </a:rPr>
              <a:t>yai</a:t>
            </a:r>
            <a:r>
              <a:rPr lang="fr-CA" altLang="fr-FR" sz="1400" dirty="0">
                <a:latin typeface="Arial" panose="020B0604020202020204" pitchFamily="34" charset="0"/>
              </a:rPr>
              <a:t> </a:t>
            </a:r>
            <a:r>
              <a:rPr lang="fr-CA" altLang="fr-FR" sz="1400" dirty="0" err="1">
                <a:latin typeface="Arial" panose="020B0604020202020204" pitchFamily="34" charset="0"/>
              </a:rPr>
              <a:t>yay</a:t>
            </a:r>
            <a:r>
              <a:rPr lang="fr-CA" altLang="fr-FR" sz="1400" dirty="0">
                <a:latin typeface="Arial" panose="020B0604020202020204" pitchFamily="34" charset="0"/>
              </a:rPr>
              <a:t> </a:t>
            </a:r>
            <a:r>
              <a:rPr lang="fr-CA" altLang="fr-FR" sz="1400" dirty="0" err="1">
                <a:latin typeface="Arial" panose="020B0604020202020204" pitchFamily="34" charset="0"/>
              </a:rPr>
              <a:t>dyi</a:t>
            </a:r>
            <a:r>
              <a:rPr lang="fr-CA" altLang="fr-FR" sz="1400" dirty="0">
                <a:latin typeface="Arial" panose="020B0604020202020204" pitchFamily="34" charset="0"/>
              </a:rPr>
              <a:t> </a:t>
            </a:r>
            <a:r>
              <a:rPr lang="fr-CA" altLang="fr-FR" sz="1400" dirty="0" err="1">
                <a:latin typeface="Arial" panose="020B0604020202020204" pitchFamily="34" charset="0"/>
              </a:rPr>
              <a:t>uya</a:t>
            </a:r>
            <a:r>
              <a:rPr lang="fr-CA" altLang="fr-FR" sz="1400" dirty="0">
                <a:latin typeface="Arial" panose="020B0604020202020204" pitchFamily="34" charset="0"/>
              </a:rPr>
              <a:t> au y.</a:t>
            </a:r>
          </a:p>
          <a:p>
            <a:pPr>
              <a:buClr>
                <a:srgbClr val="0062C4"/>
              </a:buClr>
              <a:buSzPct val="80000"/>
              <a:buFont typeface="WP IconicSymbolsA N" pitchFamily="2" charset="0"/>
              <a:buChar char=""/>
            </a:pPr>
            <a:endParaRPr lang="fr-CA" altLang="fr-FR" sz="1400" dirty="0">
              <a:latin typeface="Arial" panose="020B0604020202020204" pitchFamily="34" charset="0"/>
            </a:endParaRPr>
          </a:p>
          <a:p>
            <a:pPr>
              <a:buClr>
                <a:srgbClr val="0062C4"/>
              </a:buClr>
              <a:buSzPct val="80000"/>
              <a:buFont typeface="WP IconicSymbolsA N" pitchFamily="2" charset="0"/>
              <a:buChar char=""/>
            </a:pPr>
            <a:r>
              <a:rPr lang="fr-CA" altLang="fr-FR" sz="1400" dirty="0" err="1">
                <a:latin typeface="Arial" panose="020B0604020202020204" pitchFamily="34" charset="0"/>
              </a:rPr>
              <a:t>uhq</a:t>
            </a:r>
            <a:r>
              <a:rPr lang="fr-CA" altLang="fr-FR" sz="1400" dirty="0">
                <a:latin typeface="Arial" panose="020B0604020202020204" pitchFamily="34" charset="0"/>
              </a:rPr>
              <a:t> </a:t>
            </a:r>
            <a:r>
              <a:rPr lang="fr-CA" altLang="fr-FR" sz="1400" dirty="0" err="1">
                <a:latin typeface="Arial" panose="020B0604020202020204" pitchFamily="34" charset="0"/>
              </a:rPr>
              <a:t>yd</a:t>
            </a:r>
            <a:r>
              <a:rPr lang="fr-CA" altLang="fr-FR" sz="1400" dirty="0">
                <a:latin typeface="Arial" panose="020B0604020202020204" pitchFamily="34" charset="0"/>
              </a:rPr>
              <a:t> 8y </a:t>
            </a:r>
            <a:r>
              <a:rPr lang="fr-CA" altLang="fr-FR" sz="1400" dirty="0" err="1">
                <a:latin typeface="Arial" panose="020B0604020202020204" pitchFamily="34" charset="0"/>
              </a:rPr>
              <a:t>yd</a:t>
            </a:r>
            <a:r>
              <a:rPr lang="fr-CA" altLang="fr-FR" sz="1400" dirty="0">
                <a:latin typeface="Arial" panose="020B0604020202020204" pitchFamily="34" charset="0"/>
              </a:rPr>
              <a:t> 7qt7 y y7y y7dyyd 9yd7qydd </a:t>
            </a:r>
            <a:r>
              <a:rPr lang="fr-CA" altLang="fr-FR" sz="1400" dirty="0" err="1">
                <a:latin typeface="Arial" panose="020B0604020202020204" pitchFamily="34" charset="0"/>
              </a:rPr>
              <a:t>agd</a:t>
            </a:r>
            <a:r>
              <a:rPr lang="fr-CA" altLang="fr-FR" sz="1400" dirty="0">
                <a:latin typeface="Arial" panose="020B0604020202020204" pitchFamily="34" charset="0"/>
              </a:rPr>
              <a:t> </a:t>
            </a:r>
            <a:r>
              <a:rPr lang="fr-CA" altLang="fr-FR" sz="1400" dirty="0" err="1">
                <a:latin typeface="Arial" panose="020B0604020202020204" pitchFamily="34" charset="0"/>
              </a:rPr>
              <a:t>hgd</a:t>
            </a:r>
            <a:r>
              <a:rPr lang="fr-CA" altLang="fr-FR" sz="1400" dirty="0">
                <a:latin typeface="Arial" panose="020B0604020202020204" pitchFamily="34" charset="0"/>
              </a:rPr>
              <a:t> </a:t>
            </a:r>
            <a:r>
              <a:rPr lang="fr-CA" altLang="fr-FR" sz="1400" dirty="0" err="1">
                <a:latin typeface="Arial" panose="020B0604020202020204" pitchFamily="34" charset="0"/>
              </a:rPr>
              <a:t>hadhagyah</a:t>
            </a:r>
            <a:r>
              <a:rPr lang="fr-CA" altLang="fr-FR" sz="1400" dirty="0">
                <a:latin typeface="Arial" panose="020B0604020202020204" pitchFamily="34" charset="0"/>
              </a:rPr>
              <a:t> wu </a:t>
            </a:r>
            <a:r>
              <a:rPr lang="fr-CA" altLang="fr-FR" sz="1400" dirty="0" err="1">
                <a:latin typeface="Arial" panose="020B0604020202020204" pitchFamily="34" charset="0"/>
              </a:rPr>
              <a:t>dh</a:t>
            </a:r>
            <a:r>
              <a:rPr lang="fr-CA" altLang="fr-FR" sz="1400" dirty="0">
                <a:latin typeface="Arial" panose="020B0604020202020204" pitchFamily="34" charset="0"/>
              </a:rPr>
              <a:t> wu w </a:t>
            </a:r>
            <a:r>
              <a:rPr lang="fr-CA" altLang="fr-FR" sz="1400" dirty="0" err="1">
                <a:latin typeface="Arial" panose="020B0604020202020204" pitchFamily="34" charset="0"/>
              </a:rPr>
              <a:t>uw</a:t>
            </a:r>
            <a:r>
              <a:rPr lang="fr-CA" altLang="fr-FR" sz="1400" dirty="0">
                <a:latin typeface="Arial" panose="020B0604020202020204" pitchFamily="34" charset="0"/>
              </a:rPr>
              <a:t>  </a:t>
            </a:r>
            <a:r>
              <a:rPr lang="fr-CA" altLang="fr-FR" sz="1400" dirty="0" err="1">
                <a:latin typeface="Arial" panose="020B0604020202020204" pitchFamily="34" charset="0"/>
              </a:rPr>
              <a:t>hfphcvao</a:t>
            </a:r>
            <a:r>
              <a:rPr lang="fr-CA" altLang="fr-FR" sz="1400" dirty="0">
                <a:latin typeface="Arial" panose="020B0604020202020204" pitchFamily="34" charset="0"/>
              </a:rPr>
              <a:t> uyhap9chah </a:t>
            </a:r>
            <a:r>
              <a:rPr lang="fr-CA" altLang="fr-FR" sz="1400" dirty="0" err="1">
                <a:latin typeface="Arial" panose="020B0604020202020204" pitchFamily="34" charset="0"/>
              </a:rPr>
              <a:t>hhuhu</a:t>
            </a:r>
            <a:r>
              <a:rPr lang="fr-CA" altLang="fr-FR" sz="1400" dirty="0">
                <a:latin typeface="Arial" panose="020B0604020202020204" pitchFamily="34" charset="0"/>
              </a:rPr>
              <a:t>  </a:t>
            </a:r>
            <a:r>
              <a:rPr lang="fr-CA" altLang="fr-FR" sz="1400" dirty="0" err="1">
                <a:latin typeface="Arial" panose="020B0604020202020204" pitchFamily="34" charset="0"/>
              </a:rPr>
              <a:t>huahuhh</a:t>
            </a:r>
            <a:r>
              <a:rPr lang="fr-CA" altLang="fr-FR" sz="1400" dirty="0">
                <a:latin typeface="Arial" panose="020B0604020202020204" pitchFamily="34" charset="0"/>
              </a:rPr>
              <a:t> </a:t>
            </a:r>
            <a:r>
              <a:rPr lang="fr-CA" altLang="fr-FR" sz="1400" dirty="0" err="1">
                <a:latin typeface="Arial" panose="020B0604020202020204" pitchFamily="34" charset="0"/>
              </a:rPr>
              <a:t>uh</a:t>
            </a:r>
            <a:r>
              <a:rPr lang="fr-CA" altLang="fr-FR" sz="1400" dirty="0">
                <a:latin typeface="Arial" panose="020B0604020202020204" pitchFamily="34" charset="0"/>
              </a:rPr>
              <a:t> </a:t>
            </a:r>
            <a:r>
              <a:rPr lang="fr-CA" altLang="fr-FR" sz="1400" dirty="0" err="1">
                <a:latin typeface="Arial" panose="020B0604020202020204" pitchFamily="34" charset="0"/>
              </a:rPr>
              <a:t>jnkxcnkzn</a:t>
            </a:r>
            <a:r>
              <a:rPr lang="fr-CA" altLang="fr-FR" sz="1400" dirty="0">
                <a:latin typeface="Arial" panose="020B0604020202020204" pitchFamily="34" charset="0"/>
              </a:rPr>
              <a:t> </a:t>
            </a:r>
            <a:r>
              <a:rPr lang="fr-CA" altLang="fr-FR" sz="1400" dirty="0" err="1">
                <a:latin typeface="Arial" panose="020B0604020202020204" pitchFamily="34" charset="0"/>
              </a:rPr>
              <a:t>njnj</a:t>
            </a:r>
            <a:r>
              <a:rPr lang="fr-CA" altLang="fr-FR" sz="1400" dirty="0">
                <a:latin typeface="Arial" panose="020B0604020202020204" pitchFamily="34" charset="0"/>
              </a:rPr>
              <a:t> </a:t>
            </a:r>
            <a:r>
              <a:rPr lang="fr-CA" altLang="fr-FR" sz="1400" dirty="0" err="1">
                <a:latin typeface="Arial" panose="020B0604020202020204" pitchFamily="34" charset="0"/>
              </a:rPr>
              <a:t>jjakjo</a:t>
            </a:r>
            <a:r>
              <a:rPr lang="fr-CA" altLang="fr-FR" sz="1400" dirty="0">
                <a:latin typeface="Arial" panose="020B0604020202020204" pitchFamily="34" charset="0"/>
              </a:rPr>
              <a:t> </a:t>
            </a:r>
            <a:r>
              <a:rPr lang="fr-CA" altLang="fr-FR" sz="1400" dirty="0" err="1">
                <a:latin typeface="Arial" panose="020B0604020202020204" pitchFamily="34" charset="0"/>
              </a:rPr>
              <a:t>jkjoaj</a:t>
            </a:r>
            <a:r>
              <a:rPr lang="fr-CA" altLang="fr-FR" sz="1400" dirty="0">
                <a:latin typeface="Arial" panose="020B0604020202020204" pitchFamily="34" charset="0"/>
              </a:rPr>
              <a:t> </a:t>
            </a:r>
            <a:r>
              <a:rPr lang="fr-CA" altLang="fr-FR" sz="1400" dirty="0" err="1">
                <a:latin typeface="Arial" panose="020B0604020202020204" pitchFamily="34" charset="0"/>
              </a:rPr>
              <a:t>joajfoj</a:t>
            </a:r>
            <a:r>
              <a:rPr lang="fr-CA" altLang="fr-FR" sz="1400" dirty="0">
                <a:latin typeface="Arial" panose="020B0604020202020204" pitchFamily="34" charset="0"/>
              </a:rPr>
              <a:t> </a:t>
            </a:r>
            <a:r>
              <a:rPr lang="fr-CA" altLang="fr-FR" sz="1400" dirty="0" err="1">
                <a:latin typeface="Arial" panose="020B0604020202020204" pitchFamily="34" charset="0"/>
              </a:rPr>
              <a:t>ao</a:t>
            </a:r>
            <a:r>
              <a:rPr lang="fr-CA" altLang="fr-FR" sz="1400" dirty="0">
                <a:latin typeface="Arial" panose="020B0604020202020204" pitchFamily="34" charset="0"/>
              </a:rPr>
              <a:t> </a:t>
            </a:r>
            <a:r>
              <a:rPr lang="fr-CA" altLang="fr-FR" sz="1400" dirty="0" err="1">
                <a:latin typeface="Arial" panose="020B0604020202020204" pitchFamily="34" charset="0"/>
              </a:rPr>
              <a:t>ijoi</a:t>
            </a:r>
            <a:r>
              <a:rPr lang="fr-CA" altLang="fr-FR" sz="1400" dirty="0">
                <a:latin typeface="Arial" panose="020B0604020202020204" pitchFamily="34" charset="0"/>
              </a:rPr>
              <a:t> </a:t>
            </a:r>
            <a:r>
              <a:rPr lang="fr-CA" altLang="fr-FR" sz="1400" dirty="0" err="1">
                <a:latin typeface="Arial" panose="020B0604020202020204" pitchFamily="34" charset="0"/>
              </a:rPr>
              <a:t>ao</a:t>
            </a:r>
            <a:r>
              <a:rPr lang="fr-CA" altLang="fr-FR" sz="1400" dirty="0">
                <a:latin typeface="Arial" panose="020B0604020202020204" pitchFamily="34" charset="0"/>
              </a:rPr>
              <a:t> </a:t>
            </a:r>
            <a:r>
              <a:rPr lang="fr-CA" altLang="fr-FR" sz="1400" dirty="0" err="1">
                <a:latin typeface="Arial" panose="020B0604020202020204" pitchFamily="34" charset="0"/>
              </a:rPr>
              <a:t>oao</a:t>
            </a:r>
            <a:endParaRPr lang="fr-CA" altLang="fr-FR" sz="1400" dirty="0">
              <a:latin typeface="Arial" panose="020B0604020202020204" pitchFamily="34" charset="0"/>
            </a:endParaRPr>
          </a:p>
        </p:txBody>
      </p:sp>
      <p:grpSp>
        <p:nvGrpSpPr>
          <p:cNvPr id="61" name="Group 976">
            <a:extLst>
              <a:ext uri="{FF2B5EF4-FFF2-40B4-BE49-F238E27FC236}">
                <a16:creationId xmlns:a16="http://schemas.microsoft.com/office/drawing/2014/main" xmlns="" id="{794477F8-B346-F447-9BC3-4A104FC12236}"/>
              </a:ext>
            </a:extLst>
          </p:cNvPr>
          <p:cNvGrpSpPr>
            <a:grpSpLocks/>
          </p:cNvGrpSpPr>
          <p:nvPr/>
        </p:nvGrpSpPr>
        <p:grpSpPr bwMode="auto">
          <a:xfrm>
            <a:off x="22744967" y="11299828"/>
            <a:ext cx="4233862" cy="3687486"/>
            <a:chOff x="14444" y="5199"/>
            <a:chExt cx="3408" cy="2473"/>
          </a:xfrm>
        </p:grpSpPr>
        <p:graphicFrame>
          <p:nvGraphicFramePr>
            <p:cNvPr id="62" name="Object 3">
              <a:extLst>
                <a:ext uri="{FF2B5EF4-FFF2-40B4-BE49-F238E27FC236}">
                  <a16:creationId xmlns:a16="http://schemas.microsoft.com/office/drawing/2014/main" xmlns="" id="{DAF358B3-5336-9A48-B1AC-E345FD70836E}"/>
                </a:ext>
              </a:extLst>
            </p:cNvPr>
            <p:cNvGraphicFramePr>
              <a:graphicFrameLocks noChangeAspect="1"/>
            </p:cNvGraphicFramePr>
            <p:nvPr/>
          </p:nvGraphicFramePr>
          <p:xfrm>
            <a:off x="14444" y="5402"/>
            <a:ext cx="3408" cy="2270"/>
          </p:xfrm>
          <a:graphic>
            <a:graphicData uri="http://schemas.openxmlformats.org/presentationml/2006/ole">
              <mc:AlternateContent xmlns:mc="http://schemas.openxmlformats.org/markup-compatibility/2006">
                <mc:Choice xmlns:v="urn:schemas-microsoft-com:vml" Requires="v">
                  <p:oleObj spid="_x0000_s14434" name="Graphique" r:id="rId8" imgW="10807700" imgH="7200900" progId="MSGraph.Chart.8">
                    <p:embed followColorScheme="full"/>
                  </p:oleObj>
                </mc:Choice>
                <mc:Fallback>
                  <p:oleObj name="Graphique" r:id="rId8" imgW="10807700" imgH="7200900" progId="MSGraph.Chart.8">
                    <p:embed followColorScheme="full"/>
                    <p:pic>
                      <p:nvPicPr>
                        <p:cNvPr id="14392" name="Object 3">
                          <a:extLst>
                            <a:ext uri="{FF2B5EF4-FFF2-40B4-BE49-F238E27FC236}">
                              <a16:creationId xmlns:a16="http://schemas.microsoft.com/office/drawing/2014/main" xmlns="" id="{F6E3C923-CF55-6F47-ABAA-9AC54A6993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44" y="5402"/>
                          <a:ext cx="3408" cy="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 name="Text Box 926">
              <a:extLst>
                <a:ext uri="{FF2B5EF4-FFF2-40B4-BE49-F238E27FC236}">
                  <a16:creationId xmlns:a16="http://schemas.microsoft.com/office/drawing/2014/main" xmlns="" id="{AE759864-0779-9C4D-8C94-A97B4B8707B2}"/>
                </a:ext>
              </a:extLst>
            </p:cNvPr>
            <p:cNvSpPr txBox="1">
              <a:spLocks noChangeArrowheads="1"/>
            </p:cNvSpPr>
            <p:nvPr/>
          </p:nvSpPr>
          <p:spPr bwMode="auto">
            <a:xfrm>
              <a:off x="15342" y="5199"/>
              <a:ext cx="1547"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fr-CA" altLang="fr-FR" sz="1400" b="1" dirty="0">
                  <a:latin typeface="Arial" panose="020B0604020202020204" pitchFamily="34" charset="0"/>
                </a:rPr>
                <a:t>Titre du graphique</a:t>
              </a:r>
            </a:p>
          </p:txBody>
        </p:sp>
      </p:grpSp>
      <p:grpSp>
        <p:nvGrpSpPr>
          <p:cNvPr id="66" name="Group 975">
            <a:extLst>
              <a:ext uri="{FF2B5EF4-FFF2-40B4-BE49-F238E27FC236}">
                <a16:creationId xmlns:a16="http://schemas.microsoft.com/office/drawing/2014/main" xmlns="" id="{BF246D54-FAB9-8845-8E4C-C177014937D3}"/>
              </a:ext>
            </a:extLst>
          </p:cNvPr>
          <p:cNvGrpSpPr>
            <a:grpSpLocks/>
          </p:cNvGrpSpPr>
          <p:nvPr/>
        </p:nvGrpSpPr>
        <p:grpSpPr bwMode="auto">
          <a:xfrm>
            <a:off x="18139632" y="11280443"/>
            <a:ext cx="4233863" cy="3706870"/>
            <a:chOff x="10976" y="5186"/>
            <a:chExt cx="3408" cy="2486"/>
          </a:xfrm>
        </p:grpSpPr>
        <p:graphicFrame>
          <p:nvGraphicFramePr>
            <p:cNvPr id="67" name="Object 2">
              <a:extLst>
                <a:ext uri="{FF2B5EF4-FFF2-40B4-BE49-F238E27FC236}">
                  <a16:creationId xmlns:a16="http://schemas.microsoft.com/office/drawing/2014/main" xmlns="" id="{91C0BEE8-EADA-4242-8E2D-06C5D23D6163}"/>
                </a:ext>
              </a:extLst>
            </p:cNvPr>
            <p:cNvGraphicFramePr>
              <a:graphicFrameLocks noChangeAspect="1"/>
            </p:cNvGraphicFramePr>
            <p:nvPr>
              <p:extLst>
                <p:ext uri="{D42A27DB-BD31-4B8C-83A1-F6EECF244321}">
                  <p14:modId xmlns:p14="http://schemas.microsoft.com/office/powerpoint/2010/main" val="3696888749"/>
                </p:ext>
              </p:extLst>
            </p:nvPr>
          </p:nvGraphicFramePr>
          <p:xfrm>
            <a:off x="10976" y="5402"/>
            <a:ext cx="3408" cy="2270"/>
          </p:xfrm>
          <a:graphic>
            <a:graphicData uri="http://schemas.openxmlformats.org/presentationml/2006/ole">
              <mc:AlternateContent xmlns:mc="http://schemas.openxmlformats.org/markup-compatibility/2006">
                <mc:Choice xmlns:v="urn:schemas-microsoft-com:vml" Requires="v">
                  <p:oleObj spid="_x0000_s14435" name="Graphique" r:id="rId9" imgW="10807700" imgH="7200900" progId="MSGraph.Chart.8">
                    <p:embed followColorScheme="full"/>
                  </p:oleObj>
                </mc:Choice>
                <mc:Fallback>
                  <p:oleObj name="Graphique" r:id="rId9" imgW="10807700" imgH="7200900" progId="MSGraph.Chart.8">
                    <p:embed followColorScheme="full"/>
                    <p:pic>
                      <p:nvPicPr>
                        <p:cNvPr id="14390" name="Object 2">
                          <a:extLst>
                            <a:ext uri="{FF2B5EF4-FFF2-40B4-BE49-F238E27FC236}">
                              <a16:creationId xmlns:a16="http://schemas.microsoft.com/office/drawing/2014/main" xmlns="" id="{D4976C91-219E-A74C-8F01-95903F3102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76" y="5402"/>
                          <a:ext cx="3408" cy="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 name="Text Box 928">
              <a:extLst>
                <a:ext uri="{FF2B5EF4-FFF2-40B4-BE49-F238E27FC236}">
                  <a16:creationId xmlns:a16="http://schemas.microsoft.com/office/drawing/2014/main" xmlns="" id="{73E979FD-7D1C-0C45-99D4-21B25D696DFC}"/>
                </a:ext>
              </a:extLst>
            </p:cNvPr>
            <p:cNvSpPr txBox="1">
              <a:spLocks noChangeArrowheads="1"/>
            </p:cNvSpPr>
            <p:nvPr/>
          </p:nvSpPr>
          <p:spPr bwMode="auto">
            <a:xfrm>
              <a:off x="11857" y="5186"/>
              <a:ext cx="1637"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fr-CA" altLang="fr-FR" sz="1400" b="1" dirty="0">
                  <a:latin typeface="Arial" panose="020B0604020202020204" pitchFamily="34" charset="0"/>
                </a:rPr>
                <a:t>Titre du graphique</a:t>
              </a:r>
            </a:p>
          </p:txBody>
        </p:sp>
      </p:grpSp>
      <p:pic>
        <p:nvPicPr>
          <p:cNvPr id="3" name="Image 2">
            <a:extLst>
              <a:ext uri="{FF2B5EF4-FFF2-40B4-BE49-F238E27FC236}">
                <a16:creationId xmlns:a16="http://schemas.microsoft.com/office/drawing/2014/main" xmlns="" id="{3B4ECE9E-169C-2946-94BC-58B41D68D9A0}"/>
              </a:ext>
            </a:extLst>
          </p:cNvPr>
          <p:cNvPicPr>
            <a:picLocks noChangeAspect="1"/>
          </p:cNvPicPr>
          <p:nvPr/>
        </p:nvPicPr>
        <p:blipFill>
          <a:blip r:embed="rId10"/>
          <a:stretch>
            <a:fillRect/>
          </a:stretch>
        </p:blipFill>
        <p:spPr>
          <a:xfrm>
            <a:off x="1500831" y="820546"/>
            <a:ext cx="5396396" cy="2032541"/>
          </a:xfrm>
          <a:prstGeom prst="rect">
            <a:avLst/>
          </a:prstGeom>
        </p:spPr>
      </p:pic>
      <p:pic>
        <p:nvPicPr>
          <p:cNvPr id="6" name="Image 5">
            <a:extLst>
              <a:ext uri="{FF2B5EF4-FFF2-40B4-BE49-F238E27FC236}">
                <a16:creationId xmlns:a16="http://schemas.microsoft.com/office/drawing/2014/main" xmlns="" id="{61EE7742-1322-FC4D-AC8D-E19B5FD674FC}"/>
              </a:ext>
            </a:extLst>
          </p:cNvPr>
          <p:cNvPicPr>
            <a:picLocks noChangeAspect="1"/>
          </p:cNvPicPr>
          <p:nvPr/>
        </p:nvPicPr>
        <p:blipFill>
          <a:blip r:embed="rId11"/>
          <a:stretch>
            <a:fillRect/>
          </a:stretch>
        </p:blipFill>
        <p:spPr>
          <a:xfrm>
            <a:off x="29650023" y="591754"/>
            <a:ext cx="2501900" cy="2552700"/>
          </a:xfrm>
          <a:prstGeom prst="rect">
            <a:avLst/>
          </a:prstGeom>
        </p:spPr>
      </p:pic>
      <p:pic>
        <p:nvPicPr>
          <p:cNvPr id="8" name="Image 7">
            <a:extLst>
              <a:ext uri="{FF2B5EF4-FFF2-40B4-BE49-F238E27FC236}">
                <a16:creationId xmlns:a16="http://schemas.microsoft.com/office/drawing/2014/main" xmlns="" id="{564D04D7-EC07-764D-9347-54A1EF6E6FEF}"/>
              </a:ext>
            </a:extLst>
          </p:cNvPr>
          <p:cNvPicPr>
            <a:picLocks noChangeAspect="1"/>
          </p:cNvPicPr>
          <p:nvPr/>
        </p:nvPicPr>
        <p:blipFill>
          <a:blip r:embed="rId12"/>
          <a:stretch>
            <a:fillRect/>
          </a:stretch>
        </p:blipFill>
        <p:spPr>
          <a:xfrm>
            <a:off x="28455824" y="14132244"/>
            <a:ext cx="2128334" cy="814117"/>
          </a:xfrm>
          <a:prstGeom prst="rect">
            <a:avLst/>
          </a:prstGeom>
        </p:spPr>
      </p:pic>
      <p:pic>
        <p:nvPicPr>
          <p:cNvPr id="10" name="Image 9">
            <a:extLst>
              <a:ext uri="{FF2B5EF4-FFF2-40B4-BE49-F238E27FC236}">
                <a16:creationId xmlns:a16="http://schemas.microsoft.com/office/drawing/2014/main" xmlns="" id="{D4B80859-B90A-494C-B3AD-7020E7CA1D64}"/>
              </a:ext>
            </a:extLst>
          </p:cNvPr>
          <p:cNvPicPr>
            <a:picLocks noChangeAspect="1"/>
          </p:cNvPicPr>
          <p:nvPr/>
        </p:nvPicPr>
        <p:blipFill>
          <a:blip r:embed="rId13"/>
          <a:stretch>
            <a:fillRect/>
          </a:stretch>
        </p:blipFill>
        <p:spPr>
          <a:xfrm>
            <a:off x="30789784" y="13851160"/>
            <a:ext cx="1727200" cy="1219200"/>
          </a:xfrm>
          <a:prstGeom prst="rect">
            <a:avLst/>
          </a:prstGeom>
        </p:spPr>
      </p:pic>
      <p:pic>
        <p:nvPicPr>
          <p:cNvPr id="12" name="Image 11">
            <a:extLst>
              <a:ext uri="{FF2B5EF4-FFF2-40B4-BE49-F238E27FC236}">
                <a16:creationId xmlns:a16="http://schemas.microsoft.com/office/drawing/2014/main" xmlns="" id="{9BD4037F-643A-8142-9189-6D67CAE5EBF3}"/>
              </a:ext>
            </a:extLst>
          </p:cNvPr>
          <p:cNvPicPr>
            <a:picLocks noChangeAspect="1"/>
          </p:cNvPicPr>
          <p:nvPr/>
        </p:nvPicPr>
        <p:blipFill>
          <a:blip r:embed="rId14"/>
          <a:stretch>
            <a:fillRect/>
          </a:stretch>
        </p:blipFill>
        <p:spPr>
          <a:xfrm>
            <a:off x="28755358" y="14660824"/>
            <a:ext cx="3657600" cy="1587500"/>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6123</TotalTime>
  <Words>1107</Words>
  <Application>Microsoft Office PowerPoint</Application>
  <PresentationFormat>Personnalisé</PresentationFormat>
  <Paragraphs>73</Paragraphs>
  <Slides>1</Slides>
  <Notes>1</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1</vt:i4>
      </vt:variant>
    </vt:vector>
  </HeadingPairs>
  <TitlesOfParts>
    <vt:vector size="8" baseType="lpstr">
      <vt:lpstr>ＭＳ Ｐゴシック</vt:lpstr>
      <vt:lpstr>Arial</vt:lpstr>
      <vt:lpstr>Calibri</vt:lpstr>
      <vt:lpstr>Times New Roman</vt:lpstr>
      <vt:lpstr>WP IconicSymbolsA N</vt:lpstr>
      <vt:lpstr>Default Design</vt:lpstr>
      <vt:lpstr>Graphique</vt:lpstr>
      <vt:lpstr>Présentation PowerPoint</vt:lpstr>
    </vt:vector>
  </TitlesOfParts>
  <Company>University of Birmingham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Sports and Exercise Sciences</dc:creator>
  <cp:lastModifiedBy>Carmen Paquette</cp:lastModifiedBy>
  <cp:revision>323</cp:revision>
  <cp:lastPrinted>2001-11-30T18:12:24Z</cp:lastPrinted>
  <dcterms:created xsi:type="dcterms:W3CDTF">2000-09-06T10:49:37Z</dcterms:created>
  <dcterms:modified xsi:type="dcterms:W3CDTF">2022-11-04T00:22:27Z</dcterms:modified>
</cp:coreProperties>
</file>